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Layouts/slideLayout39.xml" ContentType="application/vnd.openxmlformats-officedocument.presentationml.slideLayout+xml"/>
  <Override PartName="/ppt/notesSlides/notesSlide2.xml" ContentType="application/vnd.openxmlformats-officedocument.presentationml.notesSlide+xml"/>
  <Override PartName="/customXml/itemProps1.xml" ContentType="application/vnd.openxmlformats-officedocument.customXmlProperties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53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20.xml" ContentType="application/vnd.openxmlformats-officedocument.presentationml.slideLayout+xml"/>
  <Override PartName="/ppt/slideLayouts/slideLayout31.xml" ContentType="application/vnd.openxmlformats-officedocument.presentationml.slideLayout+xml"/>
  <Override PartName="/docProps/custom.xml" ContentType="application/vnd.openxmlformats-officedocument.custom-properties+xml"/>
  <Override PartName="/ppt/charts/chart7.xml" ContentType="application/vnd.openxmlformats-officedocument.drawingml.chart+xml"/>
  <Override PartName="/ppt/charts/chart3.xml" ContentType="application/vnd.openxmlformats-officedocument.drawingml.chart+xml"/>
  <Override PartName="/ppt/notesSlides/notesSlide7.xml" ContentType="application/vnd.openxmlformats-officedocument.presentationml.notesSlide+xml"/>
  <Default Extension="xlsx" ContentType="application/vnd.openxmlformats-officedocument.spreadsheetml.sheet"/>
  <Override PartName="/ppt/diagrams/layout1.xml" ContentType="application/vnd.openxmlformats-officedocument.drawingml.diagramLayout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customXml/itemProps2.xml" ContentType="application/vnd.openxmlformats-officedocument.customXml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4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Layouts/slideLayout29.xml" ContentType="application/vnd.openxmlformats-officedocument.presentationml.slideLayout+xml"/>
  <Override PartName="/ppt/notesSlides/notesSlide3.xml" ContentType="application/vnd.openxmlformats-officedocument.presentationml.notes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18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3.xml" ContentType="application/vnd.openxmlformats-officedocument.presentationml.slideLayout+xml"/>
  <Default Extension="jpeg" ContentType="image/jpeg"/>
  <Override PartName="/ppt/diagrams/quickStyle1.xml" ContentType="application/vnd.openxmlformats-officedocument.drawingml.diagramStyl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52.xml" ContentType="application/vnd.openxmlformats-officedocument.presentationml.slideLayout+xml"/>
  <Override PartName="/docProps/app.xml" ContentType="application/vnd.openxmlformats-officedocument.extended-properties+xml"/>
  <Override PartName="/ppt/charts/colors3.xml" ContentType="application/vnd.ms-office.chartcolorstyle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50.xml" ContentType="application/vnd.openxmlformats-officedocument.presentationml.slideLayout+xml"/>
  <Override PartName="/ppt/charts/chart8.xml" ContentType="application/vnd.openxmlformats-officedocument.drawingml.chart+xml"/>
  <Override PartName="/ppt/slideLayouts/slideLayout10.xml" ContentType="application/vnd.openxmlformats-officedocument.presentationml.slideLayout+xml"/>
  <Override PartName="/ppt/charts/chart6.xml" ContentType="application/vnd.openxmlformats-officedocument.drawingml.chart+xml"/>
  <Override PartName="/ppt/notesSlides/notesSlide8.xml" ContentType="application/vnd.openxmlformats-officedocument.presentationml.notesSlide+xml"/>
  <Override PartName="/ppt/charts/chart10.xml" ContentType="application/vnd.openxmlformats-officedocument.drawingml.chart+xml"/>
  <Override PartName="/ppt/charts/chart4.xml" ContentType="application/vnd.openxmlformats-officedocument.drawingml.chart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charts/chart2.xml" ContentType="application/vnd.openxmlformats-officedocument.drawingml.chart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8.xml" ContentType="application/vnd.openxmlformats-officedocument.presentationml.slideLayout+xml"/>
  <Override PartName="/ppt/diagrams/colors1.xml" ContentType="application/vnd.openxmlformats-officedocument.drawingml.diagramColors+xml"/>
  <Default Extension="svg" ContentType="image/svg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44.xml" ContentType="application/vnd.openxmlformats-officedocument.presentationml.slideLayout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Layouts/slideLayout2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slideLayouts/slideLayout40.xml" ContentType="application/vnd.openxmlformats-officedocument.presentationml.slideLayout+xml"/>
  <Override PartName="/ppt/charts/chart9.xml" ContentType="application/vnd.openxmlformats-officedocument.drawingml.chart+xml"/>
  <Override PartName="/ppt/charts/chart11.xml" ContentType="application/vnd.openxmlformats-officedocument.drawingml.chart+xml"/>
  <Override PartName="/ppt/notesSlides/notesSlide9.xml" ContentType="application/vnd.openxmlformats-officedocument.presentationml.notesSlide+xml"/>
  <Override PartName="/ppt/charts/chart5.xml" ContentType="application/vnd.openxmlformats-officedocument.drawingml.chart+xml"/>
  <Override PartName="/ppt/slides/slide7.xml" ContentType="application/vnd.openxmlformats-officedocument.presentationml.slide+xml"/>
  <Override PartName="/ppt/slideLayouts/slideLayout9.xml" ContentType="application/vnd.openxmlformats-officedocument.presentationml.slideLayout+xml"/>
  <Override PartName="/ppt/charts/chart1.xml" ContentType="application/vnd.openxmlformats-officedocument.drawingml.chart+xml"/>
  <Override PartName="/ppt/notesSlides/notesSlide5.xml" ContentType="application/vnd.openxmlformats-officedocument.presentationml.notesSlide+xml"/>
  <Override PartName="/ppt/charts/style3.xml" ContentType="application/vnd.ms-office.chartstyle+xml"/>
  <Override PartName="/ppt/slideMasters/slideMaster2.xml" ContentType="application/vnd.openxmlformats-officedocument.presentationml.slideMaster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38.xml" ContentType="application/vnd.openxmlformats-officedocument.presentationml.slideLayout+xml"/>
  <Override PartName="/ppt/slideLayouts/slideLayout49.xml" ContentType="application/vnd.openxmlformats-officedocument.presentationml.slideLayout+xml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46.xml" ContentType="application/vnd.openxmlformats-officedocument.presentationml.slide+xml"/>
  <Override PartName="/ppt/slideLayouts/slideLayout5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45.xml" ContentType="application/vnd.openxmlformats-officedocument.presentationml.slideLayout+xml"/>
  <Override PartName="/ppt/diagrams/drawing1.xml" ContentType="application/vnd.ms-office.drawingml.diagramDrawing+xml"/>
  <Override PartName="/ppt/drawings/drawing1.xml" ContentType="application/vnd.openxmlformats-officedocument.drawingml.chartshap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3" r:id="rId3"/>
    <p:sldMasterId id="2147483739" r:id="rId4"/>
  </p:sldMasterIdLst>
  <p:notesMasterIdLst>
    <p:notesMasterId r:id="rId54"/>
  </p:notesMasterIdLst>
  <p:sldIdLst>
    <p:sldId id="257" r:id="rId5"/>
    <p:sldId id="260" r:id="rId6"/>
    <p:sldId id="262" r:id="rId7"/>
    <p:sldId id="300" r:id="rId8"/>
    <p:sldId id="305" r:id="rId9"/>
    <p:sldId id="301" r:id="rId10"/>
    <p:sldId id="302" r:id="rId11"/>
    <p:sldId id="276" r:id="rId12"/>
    <p:sldId id="295" r:id="rId13"/>
    <p:sldId id="306" r:id="rId14"/>
    <p:sldId id="315" r:id="rId15"/>
    <p:sldId id="303" r:id="rId16"/>
    <p:sldId id="317" r:id="rId17"/>
    <p:sldId id="274" r:id="rId18"/>
    <p:sldId id="304" r:id="rId19"/>
    <p:sldId id="297" r:id="rId20"/>
    <p:sldId id="307" r:id="rId21"/>
    <p:sldId id="308" r:id="rId22"/>
    <p:sldId id="311" r:id="rId23"/>
    <p:sldId id="312" r:id="rId24"/>
    <p:sldId id="296" r:id="rId25"/>
    <p:sldId id="313" r:id="rId26"/>
    <p:sldId id="299" r:id="rId27"/>
    <p:sldId id="293" r:id="rId28"/>
    <p:sldId id="263" r:id="rId29"/>
    <p:sldId id="265" r:id="rId30"/>
    <p:sldId id="294" r:id="rId31"/>
    <p:sldId id="266" r:id="rId32"/>
    <p:sldId id="284" r:id="rId33"/>
    <p:sldId id="264" r:id="rId34"/>
    <p:sldId id="269" r:id="rId35"/>
    <p:sldId id="270" r:id="rId36"/>
    <p:sldId id="271" r:id="rId37"/>
    <p:sldId id="272" r:id="rId38"/>
    <p:sldId id="273" r:id="rId39"/>
    <p:sldId id="277" r:id="rId40"/>
    <p:sldId id="275" r:id="rId41"/>
    <p:sldId id="279" r:id="rId42"/>
    <p:sldId id="280" r:id="rId43"/>
    <p:sldId id="281" r:id="rId44"/>
    <p:sldId id="282" r:id="rId45"/>
    <p:sldId id="283" r:id="rId46"/>
    <p:sldId id="285" r:id="rId47"/>
    <p:sldId id="286" r:id="rId48"/>
    <p:sldId id="287" r:id="rId49"/>
    <p:sldId id="267" r:id="rId50"/>
    <p:sldId id="268" r:id="rId51"/>
    <p:sldId id="278" r:id="rId52"/>
    <p:sldId id="288" r:id="rId53"/>
  </p:sldIdLst>
  <p:sldSz cx="12192000" cy="6858000"/>
  <p:notesSz cx="7104063" cy="10234613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="" xmlns:p14="http://schemas.microsoft.com/office/powerpoint/2010/main">
        <p14:section name="Titelfolien" id="{4EFD8E54-3F8B-4F01-B2C2-16D635C4789C}">
          <p14:sldIdLst>
            <p14:sldId id="257"/>
            <p14:sldId id="292"/>
          </p14:sldIdLst>
        </p14:section>
        <p14:section name="Agenda / Inhaltsverzeichnis" id="{67DFF076-FAF9-4A99-AD82-97EC0DF330B8}">
          <p14:sldIdLst>
            <p14:sldId id="260"/>
            <p14:sldId id="261"/>
          </p14:sldIdLst>
        </p14:section>
        <p14:section name="Kapitel-Trenner" id="{3EB58E59-9D9A-42A9-BE73-F9DD7AAA21D9}">
          <p14:sldIdLst>
            <p14:sldId id="262"/>
          </p14:sldIdLst>
        </p14:section>
        <p14:section name="Textfolien" id="{D3A550B7-BBC8-4A5C-A19F-E329245FCF1B}">
          <p14:sldIdLst>
            <p14:sldId id="293"/>
            <p14:sldId id="263"/>
            <p14:sldId id="265"/>
            <p14:sldId id="294"/>
            <p14:sldId id="266"/>
            <p14:sldId id="284"/>
            <p14:sldId id="264"/>
          </p14:sldIdLst>
        </p14:section>
        <p14:section name="Tabellenfolien" id="{6F2C72C6-58FB-4DF5-8BB2-A2C1CC543C41}">
          <p14:sldIdLst>
            <p14:sldId id="269"/>
            <p14:sldId id="270"/>
            <p14:sldId id="271"/>
            <p14:sldId id="272"/>
            <p14:sldId id="273"/>
          </p14:sldIdLst>
        </p14:section>
        <p14:section name="Diagrammfolien" id="{A2D386C0-A666-4BB0-96BE-C89E58C17CE6}">
          <p14:sldIdLst>
            <p14:sldId id="276"/>
            <p14:sldId id="277"/>
            <p14:sldId id="274"/>
            <p14:sldId id="275"/>
          </p14:sldIdLst>
        </p14:section>
        <p14:section name="Grafikfolien" id="{C7558573-0FC2-4D0C-9D9F-BF5F3681F452}">
          <p14:sldIdLst>
            <p14:sldId id="279"/>
            <p14:sldId id="280"/>
            <p14:sldId id="281"/>
            <p14:sldId id="282"/>
            <p14:sldId id="283"/>
            <p14:sldId id="285"/>
            <p14:sldId id="286"/>
            <p14:sldId id="287"/>
          </p14:sldIdLst>
        </p14:section>
        <p14:section name="Weitere Folien" id="{419CB3A0-9644-42DF-AA58-22D625BD1AF1}">
          <p14:sldIdLst>
            <p14:sldId id="267"/>
            <p14:sldId id="268"/>
            <p14:sldId id="278"/>
            <p14:sldId id="288"/>
          </p14:sldIdLst>
        </p14:section>
      </p14:sectionLst>
    </p:ext>
    <p:ext uri="{EFAFB233-063F-42B5-8137-9DF3F51BA10A}">
      <p15:sldGuideLst xmlns="" xmlns:p15="http://schemas.microsoft.com/office/powerpoint/2012/main"/>
    </p:ext>
    <p:ext uri="{2D200454-40CA-4A62-9FC3-DE9A4176ACB9}">
      <p15:notes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9012ECD-51FC-41F1-AA8D-1B2483CD663E}" styleName="Helle Formatvorlage 2 - Akz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286" autoAdjust="0"/>
    <p:restoredTop sz="94660"/>
  </p:normalViewPr>
  <p:slideViewPr>
    <p:cSldViewPr snapToGrid="0" showGuides="1">
      <p:cViewPr varScale="1">
        <p:scale>
          <a:sx n="115" d="100"/>
          <a:sy n="115" d="100"/>
        </p:scale>
        <p:origin x="-426" y="-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395"/>
    </p:cViewPr>
  </p:sorterViewPr>
  <p:notesViewPr>
    <p:cSldViewPr snapToGrid="0" showGuides="1">
      <p:cViewPr varScale="1">
        <p:scale>
          <a:sx n="71" d="100"/>
          <a:sy n="71" d="100"/>
        </p:scale>
        <p:origin x="2964" y="27"/>
      </p:cViewPr>
      <p:guideLst/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the_g\Desktop\Messwerte.xlsx" TargetMode="External"/></Relationships>
</file>

<file path=ppt/charts/_rels/chart10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Office_Excel-Arbeitsblatt3.xlsx"/></Relationships>
</file>

<file path=ppt/charts/_rels/chart11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.xml"/><Relationship Id="rId1" Type="http://schemas.openxmlformats.org/officeDocument/2006/relationships/package" Target="../embeddings/Microsoft_Office_Excel-Arbeitsblatt4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the_g\Desktop\Messwerte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the_g\Desktop\Messwerte.xlsx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the_g\Desktop\Messwerte.xlsx" TargetMode="Externa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the_g\Documents\Anh&#228;ngerwerte.xlsx" TargetMode="External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the_g\Documents\Anh&#228;ngerwerte.xlsx" TargetMode="External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the_g\Documents\Anh&#228;ngerwerte.xlsx" TargetMode="External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Office_Excel-Arbeitsblatt1.xlsx"/></Relationships>
</file>

<file path=ppt/charts/_rels/chart9.xml.rels><?xml version="1.0" encoding="UTF-8" standalone="yes"?>
<Relationships xmlns="http://schemas.openxmlformats.org/package/2006/relationships"><Relationship Id="rId3" Type="http://schemas.microsoft.com/office/2011/relationships/chartStyle" Target="style3.xml"/><Relationship Id="rId2" Type="http://schemas.microsoft.com/office/2011/relationships/chartColorStyle" Target="colors3.xml"/><Relationship Id="rId1" Type="http://schemas.openxmlformats.org/officeDocument/2006/relationships/package" Target="../embeddings/Microsoft_Office_Excel-Arbeitsblatt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de-DE"/>
  <c:chart>
    <c:title>
      <c:layout/>
    </c:title>
    <c:plotArea>
      <c:layout/>
      <c:scatterChart>
        <c:scatterStyle val="smoothMarker"/>
        <c:ser>
          <c:idx val="1"/>
          <c:order val="0"/>
          <c:tx>
            <c:v>Lenkwinkel</c:v>
          </c:tx>
          <c:marker>
            <c:symbol val="none"/>
          </c:marker>
          <c:xVal>
            <c:strRef>
              <c:f>Tabelle1!$A$167:$A$251</c:f>
              <c:strCache>
                <c:ptCount val="85"/>
                <c:pt idx="0">
                  <c:v>44971</c:v>
                </c:pt>
                <c:pt idx="1">
                  <c:v>44991</c:v>
                </c:pt>
                <c:pt idx="2">
                  <c:v>45051</c:v>
                </c:pt>
                <c:pt idx="3">
                  <c:v>45086</c:v>
                </c:pt>
                <c:pt idx="4">
                  <c:v>45106</c:v>
                </c:pt>
                <c:pt idx="5">
                  <c:v>45126</c:v>
                </c:pt>
                <c:pt idx="6">
                  <c:v>45146</c:v>
                </c:pt>
                <c:pt idx="7">
                  <c:v>45166</c:v>
                </c:pt>
                <c:pt idx="8">
                  <c:v>45186</c:v>
                </c:pt>
                <c:pt idx="9">
                  <c:v>45206</c:v>
                </c:pt>
                <c:pt idx="10">
                  <c:v>45241</c:v>
                </c:pt>
                <c:pt idx="11">
                  <c:v>45261</c:v>
                </c:pt>
                <c:pt idx="12">
                  <c:v>45281</c:v>
                </c:pt>
                <c:pt idx="13">
                  <c:v>45301</c:v>
                </c:pt>
                <c:pt idx="14">
                  <c:v>45321</c:v>
                </c:pt>
                <c:pt idx="15">
                  <c:v>45341</c:v>
                </c:pt>
                <c:pt idx="16">
                  <c:v>45361</c:v>
                </c:pt>
                <c:pt idx="17">
                  <c:v>45395</c:v>
                </c:pt>
                <c:pt idx="18">
                  <c:v>45415</c:v>
                </c:pt>
                <c:pt idx="19">
                  <c:v>45435</c:v>
                </c:pt>
                <c:pt idx="20">
                  <c:v>45455</c:v>
                </c:pt>
                <c:pt idx="21">
                  <c:v>45475</c:v>
                </c:pt>
                <c:pt idx="22">
                  <c:v>45495</c:v>
                </c:pt>
                <c:pt idx="23">
                  <c:v>45515</c:v>
                </c:pt>
                <c:pt idx="24">
                  <c:v>45550</c:v>
                </c:pt>
                <c:pt idx="25">
                  <c:v>45570</c:v>
                </c:pt>
                <c:pt idx="26">
                  <c:v>45590</c:v>
                </c:pt>
                <c:pt idx="27">
                  <c:v>45610</c:v>
                </c:pt>
                <c:pt idx="28">
                  <c:v>45630</c:v>
                </c:pt>
                <c:pt idx="29">
                  <c:v>45650</c:v>
                </c:pt>
                <c:pt idx="30">
                  <c:v>45670</c:v>
                </c:pt>
                <c:pt idx="31">
                  <c:v>45704</c:v>
                </c:pt>
                <c:pt idx="32">
                  <c:v>45724</c:v>
                </c:pt>
                <c:pt idx="33">
                  <c:v>45744</c:v>
                </c:pt>
                <c:pt idx="34">
                  <c:v>45764</c:v>
                </c:pt>
                <c:pt idx="35">
                  <c:v>45784</c:v>
                </c:pt>
                <c:pt idx="36">
                  <c:v>45804</c:v>
                </c:pt>
                <c:pt idx="37">
                  <c:v>45858</c:v>
                </c:pt>
                <c:pt idx="38">
                  <c:v>45878</c:v>
                </c:pt>
                <c:pt idx="39">
                  <c:v>45898</c:v>
                </c:pt>
                <c:pt idx="40">
                  <c:v>45918</c:v>
                </c:pt>
                <c:pt idx="41">
                  <c:v>45938</c:v>
                </c:pt>
                <c:pt idx="42">
                  <c:v>45958</c:v>
                </c:pt>
                <c:pt idx="43">
                  <c:v>45978</c:v>
                </c:pt>
                <c:pt idx="44">
                  <c:v>46012</c:v>
                </c:pt>
                <c:pt idx="45">
                  <c:v>46032</c:v>
                </c:pt>
                <c:pt idx="46">
                  <c:v>46052</c:v>
                </c:pt>
                <c:pt idx="47">
                  <c:v>46072</c:v>
                </c:pt>
                <c:pt idx="48">
                  <c:v>46092</c:v>
                </c:pt>
                <c:pt idx="49">
                  <c:v>46112</c:v>
                </c:pt>
                <c:pt idx="50">
                  <c:v>46132</c:v>
                </c:pt>
                <c:pt idx="51">
                  <c:v>46167</c:v>
                </c:pt>
                <c:pt idx="52">
                  <c:v>46187</c:v>
                </c:pt>
                <c:pt idx="53">
                  <c:v>46381</c:v>
                </c:pt>
                <c:pt idx="54">
                  <c:v>46401</c:v>
                </c:pt>
                <c:pt idx="55">
                  <c:v>46421</c:v>
                </c:pt>
                <c:pt idx="56">
                  <c:v>46441</c:v>
                </c:pt>
                <c:pt idx="57">
                  <c:v>46475</c:v>
                </c:pt>
                <c:pt idx="58">
                  <c:v>46629</c:v>
                </c:pt>
                <c:pt idx="59">
                  <c:v>46649</c:v>
                </c:pt>
                <c:pt idx="60">
                  <c:v>46729</c:v>
                </c:pt>
                <c:pt idx="61">
                  <c:v>46749</c:v>
                </c:pt>
                <c:pt idx="62">
                  <c:v>46957</c:v>
                </c:pt>
                <c:pt idx="63">
                  <c:v>46977</c:v>
                </c:pt>
                <c:pt idx="64">
                  <c:v>47265</c:v>
                </c:pt>
                <c:pt idx="65">
                  <c:v>47285</c:v>
                </c:pt>
                <c:pt idx="66">
                  <c:v>47325</c:v>
                </c:pt>
                <c:pt idx="67">
                  <c:v>47345</c:v>
                </c:pt>
                <c:pt idx="68">
                  <c:v>47365</c:v>
                </c:pt>
                <c:pt idx="69">
                  <c:v>47399</c:v>
                </c:pt>
                <c:pt idx="70">
                  <c:v>48445</c:v>
                </c:pt>
                <c:pt idx="71">
                  <c:v>48479</c:v>
                </c:pt>
                <c:pt idx="72">
                  <c:v>48539</c:v>
                </c:pt>
                <c:pt idx="73">
                  <c:v>48559</c:v>
                </c:pt>
                <c:pt idx="74">
                  <c:v>48673</c:v>
                </c:pt>
                <c:pt idx="75">
                  <c:v>48693</c:v>
                </c:pt>
                <c:pt idx="76">
                  <c:v>48753</c:v>
                </c:pt>
                <c:pt idx="77">
                  <c:v>48787</c:v>
                </c:pt>
                <c:pt idx="78">
                  <c:v>48807</c:v>
                </c:pt>
                <c:pt idx="79">
                  <c:v>48827</c:v>
                </c:pt>
                <c:pt idx="80">
                  <c:v>48847</c:v>
                </c:pt>
                <c:pt idx="81">
                  <c:v>48867</c:v>
                </c:pt>
                <c:pt idx="82">
                  <c:v>49312</c:v>
                </c:pt>
                <c:pt idx="83">
                  <c:v>49332</c:v>
                </c:pt>
                <c:pt idx="84">
                  <c:v>84 lines dumped</c:v>
                </c:pt>
              </c:strCache>
            </c:strRef>
          </c:xVal>
          <c:yVal>
            <c:numRef>
              <c:f>Tabelle1!$C$167:$C$251</c:f>
              <c:numCache>
                <c:formatCode>General</c:formatCode>
                <c:ptCount val="85"/>
                <c:pt idx="0">
                  <c:v>10.845000000000002</c:v>
                </c:pt>
                <c:pt idx="1">
                  <c:v>10.845000000000002</c:v>
                </c:pt>
                <c:pt idx="2">
                  <c:v>10.755000000000004</c:v>
                </c:pt>
                <c:pt idx="3">
                  <c:v>9.6749989999999997</c:v>
                </c:pt>
                <c:pt idx="4">
                  <c:v>8.4150000000000027</c:v>
                </c:pt>
                <c:pt idx="5">
                  <c:v>6.6149999999999745</c:v>
                </c:pt>
                <c:pt idx="6">
                  <c:v>4.2750000000000004</c:v>
                </c:pt>
                <c:pt idx="7">
                  <c:v>1.35</c:v>
                </c:pt>
                <c:pt idx="8">
                  <c:v>-0.63000000000000311</c:v>
                </c:pt>
                <c:pt idx="9">
                  <c:v>-4.0949999999999855</c:v>
                </c:pt>
                <c:pt idx="10">
                  <c:v>-10.17</c:v>
                </c:pt>
                <c:pt idx="11">
                  <c:v>-13.41</c:v>
                </c:pt>
                <c:pt idx="12">
                  <c:v>-16.335000999999988</c:v>
                </c:pt>
                <c:pt idx="13">
                  <c:v>-18.765001000000002</c:v>
                </c:pt>
                <c:pt idx="14">
                  <c:v>-20.6549990000001</c:v>
                </c:pt>
                <c:pt idx="15">
                  <c:v>-22.004999000000005</c:v>
                </c:pt>
                <c:pt idx="16">
                  <c:v>-22.905000999999896</c:v>
                </c:pt>
                <c:pt idx="17">
                  <c:v>-23.535</c:v>
                </c:pt>
                <c:pt idx="18">
                  <c:v>-23.67</c:v>
                </c:pt>
                <c:pt idx="19">
                  <c:v>-23.715</c:v>
                </c:pt>
                <c:pt idx="20">
                  <c:v>-23.625</c:v>
                </c:pt>
                <c:pt idx="21">
                  <c:v>-23.265001000000002</c:v>
                </c:pt>
                <c:pt idx="22">
                  <c:v>-22.59</c:v>
                </c:pt>
                <c:pt idx="23">
                  <c:v>-21.51</c:v>
                </c:pt>
                <c:pt idx="24">
                  <c:v>-18.809999000000001</c:v>
                </c:pt>
                <c:pt idx="25">
                  <c:v>-16.695001999999999</c:v>
                </c:pt>
                <c:pt idx="26">
                  <c:v>-14.400001</c:v>
                </c:pt>
                <c:pt idx="27">
                  <c:v>-11.969999000000024</c:v>
                </c:pt>
                <c:pt idx="28">
                  <c:v>-9.5850000000000026</c:v>
                </c:pt>
                <c:pt idx="29">
                  <c:v>-7.2450000000000001</c:v>
                </c:pt>
                <c:pt idx="30">
                  <c:v>-5.1749999999999945</c:v>
                </c:pt>
                <c:pt idx="31">
                  <c:v>-2.4749999999999988</c:v>
                </c:pt>
                <c:pt idx="32">
                  <c:v>-1.44</c:v>
                </c:pt>
                <c:pt idx="33">
                  <c:v>-0.72000000000000064</c:v>
                </c:pt>
                <c:pt idx="34">
                  <c:v>-0.40500000000000008</c:v>
                </c:pt>
                <c:pt idx="35">
                  <c:v>-0.27</c:v>
                </c:pt>
                <c:pt idx="36">
                  <c:v>-0.27</c:v>
                </c:pt>
                <c:pt idx="37">
                  <c:v>-0.72000000000000064</c:v>
                </c:pt>
                <c:pt idx="38">
                  <c:v>-1.1700000000000021</c:v>
                </c:pt>
                <c:pt idx="39">
                  <c:v>-1.845</c:v>
                </c:pt>
                <c:pt idx="40">
                  <c:v>-2.7</c:v>
                </c:pt>
                <c:pt idx="41">
                  <c:v>-3.69</c:v>
                </c:pt>
                <c:pt idx="42">
                  <c:v>-4.8149999999999773</c:v>
                </c:pt>
                <c:pt idx="43">
                  <c:v>-6.03</c:v>
                </c:pt>
                <c:pt idx="44">
                  <c:v>-7.875</c:v>
                </c:pt>
                <c:pt idx="45">
                  <c:v>-8.91</c:v>
                </c:pt>
                <c:pt idx="46">
                  <c:v>-9.8550000000000519</c:v>
                </c:pt>
                <c:pt idx="47">
                  <c:v>-10.575000000000006</c:v>
                </c:pt>
                <c:pt idx="48">
                  <c:v>-11.205</c:v>
                </c:pt>
                <c:pt idx="49">
                  <c:v>-11.61</c:v>
                </c:pt>
                <c:pt idx="50">
                  <c:v>-11.835000000000004</c:v>
                </c:pt>
                <c:pt idx="51">
                  <c:v>-12.06</c:v>
                </c:pt>
                <c:pt idx="52">
                  <c:v>-12.06</c:v>
                </c:pt>
                <c:pt idx="53">
                  <c:v>-12.105</c:v>
                </c:pt>
                <c:pt idx="54">
                  <c:v>-12.105</c:v>
                </c:pt>
                <c:pt idx="55">
                  <c:v>-12.06</c:v>
                </c:pt>
                <c:pt idx="56">
                  <c:v>-12.105</c:v>
                </c:pt>
                <c:pt idx="57">
                  <c:v>-12.105</c:v>
                </c:pt>
                <c:pt idx="58">
                  <c:v>-12.06</c:v>
                </c:pt>
                <c:pt idx="59">
                  <c:v>-12.06</c:v>
                </c:pt>
                <c:pt idx="60">
                  <c:v>-12.105</c:v>
                </c:pt>
                <c:pt idx="61">
                  <c:v>-12.105</c:v>
                </c:pt>
                <c:pt idx="62">
                  <c:v>-12.15</c:v>
                </c:pt>
                <c:pt idx="63">
                  <c:v>-12.15</c:v>
                </c:pt>
                <c:pt idx="64">
                  <c:v>-12.195</c:v>
                </c:pt>
                <c:pt idx="65">
                  <c:v>-12.195</c:v>
                </c:pt>
                <c:pt idx="66">
                  <c:v>-12.15</c:v>
                </c:pt>
                <c:pt idx="67">
                  <c:v>-12.195</c:v>
                </c:pt>
                <c:pt idx="68">
                  <c:v>-12.15</c:v>
                </c:pt>
                <c:pt idx="69">
                  <c:v>-12.15</c:v>
                </c:pt>
                <c:pt idx="70">
                  <c:v>-12.105</c:v>
                </c:pt>
                <c:pt idx="71">
                  <c:v>-12.105</c:v>
                </c:pt>
                <c:pt idx="72">
                  <c:v>-12.15</c:v>
                </c:pt>
                <c:pt idx="73">
                  <c:v>-12.15</c:v>
                </c:pt>
                <c:pt idx="74">
                  <c:v>-12.105</c:v>
                </c:pt>
                <c:pt idx="75">
                  <c:v>-12.105</c:v>
                </c:pt>
                <c:pt idx="76">
                  <c:v>-12.15</c:v>
                </c:pt>
                <c:pt idx="77">
                  <c:v>-12.15</c:v>
                </c:pt>
                <c:pt idx="78">
                  <c:v>-12.105</c:v>
                </c:pt>
                <c:pt idx="79">
                  <c:v>-12.105</c:v>
                </c:pt>
                <c:pt idx="80">
                  <c:v>-12.15</c:v>
                </c:pt>
                <c:pt idx="81">
                  <c:v>-12.15</c:v>
                </c:pt>
                <c:pt idx="82">
                  <c:v>-12.195</c:v>
                </c:pt>
                <c:pt idx="83">
                  <c:v>-12.195</c:v>
                </c:pt>
              </c:numCache>
            </c:numRef>
          </c:yVal>
          <c:smooth val="1"/>
        </c:ser>
        <c:axId val="83400960"/>
        <c:axId val="101167872"/>
      </c:scatterChart>
      <c:valAx>
        <c:axId val="83400960"/>
        <c:scaling>
          <c:orientation val="minMax"/>
        </c:scaling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de-DE"/>
                  <a:t>Zeit [ms]</a:t>
                </a:r>
              </a:p>
            </c:rich>
          </c:tx>
          <c:layout/>
        </c:title>
        <c:majorTickMark val="none"/>
        <c:tickLblPos val="nextTo"/>
        <c:crossAx val="101167872"/>
        <c:crosses val="autoZero"/>
        <c:crossBetween val="midCat"/>
      </c:valAx>
      <c:valAx>
        <c:axId val="101167872"/>
        <c:scaling>
          <c:orientation val="minMax"/>
        </c:scaling>
        <c:axPos val="l"/>
        <c:majorGridlines/>
        <c:title>
          <c:tx>
            <c:rich>
              <a:bodyPr/>
              <a:lstStyle/>
              <a:p>
                <a:pPr>
                  <a:defRPr/>
                </a:pPr>
                <a:r>
                  <a:rPr lang="de-DE"/>
                  <a:t>Winkel [°]</a:t>
                </a:r>
              </a:p>
            </c:rich>
          </c:tx>
          <c:layout/>
        </c:title>
        <c:numFmt formatCode="General" sourceLinked="1"/>
        <c:majorTickMark val="none"/>
        <c:tickLblPos val="nextTo"/>
        <c:crossAx val="83400960"/>
        <c:crosses val="autoZero"/>
        <c:crossBetween val="midCat"/>
      </c:valAx>
    </c:plotArea>
    <c:legend>
      <c:legendPos val="r"/>
      <c:layout/>
    </c:legend>
    <c:plotVisOnly val="1"/>
  </c:chart>
  <c:externalData r:id="rId1"/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de-DE"/>
  <c:chart>
    <c:title>
      <c:tx>
        <c:rich>
          <a:bodyPr anchor="ctr" anchorCtr="0"/>
          <a:lstStyle/>
          <a:p>
            <a:pPr algn="l">
              <a:defRPr sz="1600">
                <a:solidFill>
                  <a:schemeClr val="accent1"/>
                </a:solidFill>
              </a:defRPr>
            </a:pPr>
            <a:r>
              <a:rPr lang="de-DE" sz="1600" b="1" i="0" u="none" strike="noStrike" baseline="0" dirty="0" err="1">
                <a:solidFill>
                  <a:schemeClr val="accent1"/>
                </a:solidFill>
                <a:effectLst/>
              </a:rPr>
              <a:t>Lorem</a:t>
            </a:r>
            <a:r>
              <a:rPr lang="de-DE" sz="1600" b="1" i="0" u="none" strike="noStrike" baseline="0" dirty="0">
                <a:solidFill>
                  <a:schemeClr val="accent1"/>
                </a:solidFill>
                <a:effectLst/>
              </a:rPr>
              <a:t> </a:t>
            </a:r>
            <a:r>
              <a:rPr lang="de-DE" sz="1600" b="1" i="0" u="none" strike="noStrike" baseline="0" dirty="0" err="1">
                <a:solidFill>
                  <a:schemeClr val="accent1"/>
                </a:solidFill>
                <a:effectLst/>
              </a:rPr>
              <a:t>ipsum</a:t>
            </a:r>
            <a:endParaRPr lang="de-DE" sz="1600" b="1" i="0" u="none" strike="noStrike" baseline="0" dirty="0">
              <a:solidFill>
                <a:schemeClr val="accent1"/>
              </a:solidFill>
              <a:effectLst/>
            </a:endParaRPr>
          </a:p>
        </c:rich>
      </c:tx>
      <c:layout>
        <c:manualLayout>
          <c:xMode val="edge"/>
          <c:yMode val="edge"/>
          <c:x val="7.7601410934743931E-4"/>
          <c:y val="0"/>
        </c:manualLayout>
      </c:layout>
      <c:spPr>
        <a:noFill/>
        <a:ln>
          <a:noFill/>
        </a:ln>
      </c:spPr>
    </c:title>
    <c:plotArea>
      <c:layout>
        <c:manualLayout>
          <c:layoutTarget val="inner"/>
          <c:xMode val="edge"/>
          <c:yMode val="edge"/>
          <c:x val="0.10456699999999999"/>
          <c:y val="0.14319748624116158"/>
          <c:w val="0.8904329999999997"/>
          <c:h val="0.75108106399986863"/>
        </c:manualLayout>
      </c:layout>
      <c:barChart>
        <c:barDir val="col"/>
        <c:grouping val="stacked"/>
        <c:ser>
          <c:idx val="0"/>
          <c:order val="0"/>
          <c:tx>
            <c:strRef>
              <c:f>Sheet1!$A$2</c:f>
              <c:strCache>
                <c:ptCount val="1"/>
                <c:pt idx="0">
                  <c:v>Kategorie 1</c:v>
                </c:pt>
              </c:strCache>
            </c:strRef>
          </c:tx>
          <c:spPr>
            <a:solidFill>
              <a:srgbClr val="A2ADEB"/>
            </a:solidFill>
            <a:ln w="12700" cap="flat">
              <a:noFill/>
              <a:miter lim="400000"/>
            </a:ln>
            <a:effectLst/>
          </c:spPr>
          <c:dPt>
            <c:idx val="0"/>
            <c:spPr>
              <a:solidFill>
                <a:schemeClr val="accent1"/>
              </a:solidFill>
              <a:ln w="12700" cap="flat">
                <a:noFill/>
                <a:miter lim="400000"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F1F0-4ACD-8C77-37D640330E4B}"/>
              </c:ext>
            </c:extLst>
          </c:dPt>
          <c:dPt>
            <c:idx val="1"/>
            <c:spPr>
              <a:solidFill>
                <a:schemeClr val="accent2"/>
              </a:solidFill>
              <a:ln w="12700" cap="flat">
                <a:noFill/>
                <a:miter lim="400000"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F1F0-4ACD-8C77-37D640330E4B}"/>
              </c:ext>
            </c:extLst>
          </c:dPt>
          <c:dPt>
            <c:idx val="2"/>
            <c:spPr>
              <a:solidFill>
                <a:schemeClr val="accent3"/>
              </a:solidFill>
              <a:ln w="12700" cap="flat">
                <a:noFill/>
                <a:miter lim="400000"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F1F0-4ACD-8C77-37D640330E4B}"/>
              </c:ext>
            </c:extLst>
          </c:dPt>
          <c:dPt>
            <c:idx val="3"/>
            <c:spPr>
              <a:solidFill>
                <a:schemeClr val="accent4"/>
              </a:solidFill>
              <a:ln w="12700" cap="flat">
                <a:noFill/>
                <a:miter lim="400000"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7-F1F0-4ACD-8C77-37D640330E4B}"/>
              </c:ext>
            </c:extLst>
          </c:dPt>
          <c:dPt>
            <c:idx val="4"/>
            <c:spPr>
              <a:solidFill>
                <a:schemeClr val="accent6"/>
              </a:solidFill>
              <a:ln w="12700" cap="flat">
                <a:noFill/>
                <a:miter lim="400000"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9-F1F0-4ACD-8C77-37D640330E4B}"/>
              </c:ext>
            </c:extLst>
          </c:dPt>
          <c:cat>
            <c:strRef>
              <c:f>Sheet1!$B$1:$F$1</c:f>
              <c:strCache>
                <c:ptCount val="5"/>
                <c:pt idx="0">
                  <c:v>Datenreihe 1</c:v>
                </c:pt>
                <c:pt idx="1">
                  <c:v>Datenreihe 2</c:v>
                </c:pt>
                <c:pt idx="2">
                  <c:v>Datenreihe 3</c:v>
                </c:pt>
                <c:pt idx="3">
                  <c:v>Datenreihe 4</c:v>
                </c:pt>
                <c:pt idx="4">
                  <c:v>Datenreihe 5</c:v>
                </c:pt>
              </c:strCache>
            </c:strRef>
          </c:cat>
          <c:val>
            <c:numRef>
              <c:f>Sheet1!$B$2:$F$2</c:f>
              <c:numCache>
                <c:formatCode>General</c:formatCode>
                <c:ptCount val="5"/>
                <c:pt idx="0">
                  <c:v>420000</c:v>
                </c:pt>
                <c:pt idx="1">
                  <c:v>170000</c:v>
                </c:pt>
                <c:pt idx="2">
                  <c:v>380000</c:v>
                </c:pt>
                <c:pt idx="3">
                  <c:v>155000</c:v>
                </c:pt>
                <c:pt idx="4">
                  <c:v>320000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A-F1F0-4ACD-8C77-37D640330E4B}"/>
            </c:ext>
          </c:extLst>
        </c:ser>
        <c:gapWidth val="25"/>
        <c:overlap val="100"/>
        <c:axId val="183294592"/>
        <c:axId val="183296384"/>
      </c:barChart>
      <c:catAx>
        <c:axId val="183294592"/>
        <c:scaling>
          <c:orientation val="minMax"/>
        </c:scaling>
        <c:axPos val="b"/>
        <c:numFmt formatCode="General" sourceLinked="0"/>
        <c:tickLblPos val="nextTo"/>
        <c:txPr>
          <a:bodyPr/>
          <a:lstStyle/>
          <a:p>
            <a:pPr>
              <a:defRPr>
                <a:solidFill>
                  <a:srgbClr val="000000"/>
                </a:solidFill>
              </a:defRPr>
            </a:pPr>
            <a:endParaRPr lang="de-DE"/>
          </a:p>
        </c:txPr>
        <c:crossAx val="183296384"/>
        <c:crosses val="autoZero"/>
        <c:auto val="1"/>
        <c:lblAlgn val="ctr"/>
        <c:lblOffset val="100"/>
        <c:noMultiLvlLbl val="1"/>
      </c:catAx>
      <c:valAx>
        <c:axId val="183296384"/>
        <c:scaling>
          <c:orientation val="minMax"/>
          <c:max val="450000"/>
          <c:min val="0"/>
        </c:scaling>
        <c:axPos val="l"/>
        <c:majorGridlines>
          <c:spPr>
            <a:ln w="12700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miter lim="400000"/>
            </a:ln>
          </c:spPr>
        </c:majorGridlines>
        <c:numFmt formatCode="#,##0" sourceLinked="0"/>
        <c:tickLblPos val="nextTo"/>
        <c:spPr>
          <a:ln>
            <a:solidFill>
              <a:schemeClr val="accent1">
                <a:lumMod val="20000"/>
                <a:lumOff val="80000"/>
              </a:schemeClr>
            </a:solidFill>
          </a:ln>
        </c:spPr>
        <c:txPr>
          <a:bodyPr/>
          <a:lstStyle/>
          <a:p>
            <a:pPr>
              <a:defRPr>
                <a:solidFill>
                  <a:srgbClr val="000000"/>
                </a:solidFill>
              </a:defRPr>
            </a:pPr>
            <a:endParaRPr lang="de-DE"/>
          </a:p>
        </c:txPr>
        <c:crossAx val="183294592"/>
        <c:crosses val="autoZero"/>
        <c:crossBetween val="between"/>
        <c:majorUnit val="45000"/>
        <c:minorUnit val="22500"/>
      </c:valAx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txPr>
    <a:bodyPr/>
    <a:lstStyle/>
    <a:p>
      <a:pPr>
        <a:defRPr sz="1200">
          <a:latin typeface="Arial" panose="020B0604020202020204" pitchFamily="34" charset="0"/>
          <a:cs typeface="Arial" panose="020B0604020202020204" pitchFamily="34" charset="0"/>
        </a:defRPr>
      </a:pPr>
      <a:endParaRPr lang="de-DE"/>
    </a:p>
  </c:txPr>
  <c:externalData r:id="rId1"/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de-DE"/>
  <c:chart>
    <c:title>
      <c:tx>
        <c:rich>
          <a:bodyPr anchor="t" anchorCtr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1" i="0" u="none" strike="noStrike" kern="1200" baseline="0">
                <a:solidFill>
                  <a:srgbClr val="344A9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de-DE" sz="1800" b="1" dirty="0" err="1">
                <a:effectLst/>
              </a:rPr>
              <a:t>Lorem</a:t>
            </a:r>
            <a:r>
              <a:rPr lang="de-DE" sz="1800" b="1" dirty="0">
                <a:effectLst/>
              </a:rPr>
              <a:t> </a:t>
            </a:r>
            <a:r>
              <a:rPr lang="de-DE" sz="1800" b="1" dirty="0" err="1">
                <a:effectLst/>
              </a:rPr>
              <a:t>ipsum</a:t>
            </a:r>
            <a:r>
              <a:rPr lang="de-DE" sz="1800" b="1" dirty="0">
                <a:solidFill>
                  <a:schemeClr val="accent1"/>
                </a:solidFill>
                <a:effectLst/>
              </a:rPr>
              <a:t/>
            </a:r>
            <a:br>
              <a:rPr lang="de-DE" sz="1800" b="1" dirty="0">
                <a:solidFill>
                  <a:schemeClr val="accent1"/>
                </a:solidFill>
                <a:effectLst/>
              </a:rPr>
            </a:br>
            <a:r>
              <a:rPr lang="de-DE" sz="1800" b="1" dirty="0">
                <a:solidFill>
                  <a:schemeClr val="accent1"/>
                </a:solidFill>
                <a:effectLst/>
              </a:rPr>
              <a:t>(</a:t>
            </a:r>
            <a:r>
              <a:rPr lang="de-DE" sz="1800" dirty="0" err="1">
                <a:effectLst/>
              </a:rPr>
              <a:t>Accumsan</a:t>
            </a:r>
            <a:r>
              <a:rPr lang="de-DE" sz="1800" dirty="0">
                <a:effectLst/>
              </a:rPr>
              <a:t> et </a:t>
            </a:r>
            <a:r>
              <a:rPr lang="de-DE" sz="1800" dirty="0" err="1">
                <a:effectLst/>
              </a:rPr>
              <a:t>iusto</a:t>
            </a:r>
            <a:r>
              <a:rPr lang="de-DE" sz="1800" b="1" dirty="0">
                <a:solidFill>
                  <a:schemeClr val="accent1"/>
                </a:solidFill>
                <a:effectLst/>
              </a:rPr>
              <a:t>)</a:t>
            </a:r>
            <a:endParaRPr lang="de-DE" sz="1600" dirty="0">
              <a:solidFill>
                <a:schemeClr val="accent1"/>
              </a:solidFill>
              <a:effectLst/>
            </a:endParaRPr>
          </a:p>
        </c:rich>
      </c:tx>
      <c:layout>
        <c:manualLayout>
          <c:xMode val="edge"/>
          <c:yMode val="edge"/>
          <c:x val="1.4638910876881321E-3"/>
          <c:y val="0"/>
        </c:manualLayout>
      </c:layout>
    </c:title>
    <c:plotArea>
      <c:layout>
        <c:manualLayout>
          <c:layoutTarget val="inner"/>
          <c:xMode val="edge"/>
          <c:yMode val="edge"/>
          <c:x val="0.23780416336846785"/>
          <c:y val="0.29606950849699276"/>
          <c:w val="0.55702148342568314"/>
          <c:h val="0.69643046893140459"/>
        </c:manualLayout>
      </c:layout>
      <c:doughnutChart>
        <c:ser>
          <c:idx val="0"/>
          <c:order val="0"/>
          <c:tx>
            <c:strRef>
              <c:f>Sheet1!$A$2</c:f>
              <c:strCache>
                <c:ptCount val="1"/>
                <c:pt idx="0">
                  <c:v>Region 1</c:v>
                </c:pt>
              </c:strCache>
            </c:strRef>
          </c:tx>
          <c:spPr>
            <a:solidFill>
              <a:srgbClr val="28357C"/>
            </a:solidFill>
            <a:ln w="12700" cap="flat">
              <a:noFill/>
              <a:miter lim="400000"/>
            </a:ln>
            <a:effectLst/>
          </c:spPr>
          <c:dPt>
            <c:idx val="0"/>
            <c:spPr>
              <a:solidFill>
                <a:schemeClr val="accent4"/>
              </a:solidFill>
              <a:ln w="12700" cap="flat">
                <a:noFill/>
                <a:miter lim="400000"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D2FB-47F7-92CA-D11474C8042F}"/>
              </c:ext>
            </c:extLst>
          </c:dPt>
          <c:dPt>
            <c:idx val="1"/>
            <c:spPr>
              <a:solidFill>
                <a:schemeClr val="accent5"/>
              </a:solidFill>
              <a:ln w="12700" cap="flat">
                <a:noFill/>
                <a:miter lim="400000"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D2FB-47F7-92CA-D11474C8042F}"/>
              </c:ext>
            </c:extLst>
          </c:dPt>
          <c:dPt>
            <c:idx val="2"/>
            <c:spPr>
              <a:solidFill>
                <a:schemeClr val="accent6"/>
              </a:solidFill>
              <a:ln w="12700" cap="flat">
                <a:noFill/>
                <a:miter lim="400000"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D2FB-47F7-92CA-D11474C8042F}"/>
              </c:ext>
            </c:extLst>
          </c:dPt>
          <c:dPt>
            <c:idx val="3"/>
            <c:spPr>
              <a:solidFill>
                <a:schemeClr val="accent1"/>
              </a:solidFill>
              <a:ln w="12700" cap="flat">
                <a:noFill/>
                <a:miter lim="400000"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7-D2FB-47F7-92CA-D11474C8042F}"/>
              </c:ext>
            </c:extLst>
          </c:dPt>
          <c:dPt>
            <c:idx val="4"/>
            <c:spPr>
              <a:solidFill>
                <a:schemeClr val="accent2"/>
              </a:solidFill>
              <a:ln w="12700" cap="flat">
                <a:noFill/>
                <a:miter lim="400000"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9-D2FB-47F7-92CA-D11474C8042F}"/>
              </c:ext>
            </c:extLst>
          </c:dPt>
          <c:dPt>
            <c:idx val="5"/>
            <c:spPr>
              <a:solidFill>
                <a:schemeClr val="accent3"/>
              </a:solidFill>
              <a:ln w="12700" cap="flat">
                <a:noFill/>
                <a:miter lim="400000"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B-D2FB-47F7-92CA-D11474C8042F}"/>
              </c:ext>
            </c:extLst>
          </c:dPt>
          <c:cat>
            <c:strRef>
              <c:f>Sheet1!$B$1:$G$1</c:f>
              <c:strCache>
                <c:ptCount val="6"/>
                <c:pt idx="0">
                  <c:v>Wissenschaftliches Personal ohne Professorinnen und Professoren</c:v>
                </c:pt>
                <c:pt idx="1">
                  <c:v>Wissenschaftliche Hilfskräfte</c:v>
                </c:pt>
                <c:pt idx="2">
                  <c:v>Professorinnen und Professoren</c:v>
                </c:pt>
                <c:pt idx="3">
                  <c:v>Verwaltung</c:v>
                </c:pt>
                <c:pt idx="4">
                  <c:v>Technik</c:v>
                </c:pt>
                <c:pt idx="5">
                  <c:v>Bibliothek</c:v>
                </c:pt>
              </c:strCache>
            </c:strRef>
          </c:cat>
          <c:val>
            <c:numRef>
              <c:f>Sheet1!$B$2:$G$2</c:f>
              <c:numCache>
                <c:formatCode>General</c:formatCode>
                <c:ptCount val="6"/>
                <c:pt idx="0">
                  <c:v>35.1</c:v>
                </c:pt>
                <c:pt idx="1">
                  <c:v>28.3</c:v>
                </c:pt>
                <c:pt idx="2">
                  <c:v>4.9000000000000004</c:v>
                </c:pt>
                <c:pt idx="3">
                  <c:v>18.899999999999999</c:v>
                </c:pt>
                <c:pt idx="4">
                  <c:v>9.9</c:v>
                </c:pt>
                <c:pt idx="5">
                  <c:v>2.9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C-D2FB-47F7-92CA-D11474C8042F}"/>
            </c:ext>
          </c:extLst>
        </c:ser>
        <c:firstSliceAng val="0"/>
        <c:holeSize val="75"/>
      </c:doughnutChart>
      <c:spPr>
        <a:noFill/>
        <a:ln w="12700" cap="flat">
          <a:noFill/>
          <a:miter lim="400000"/>
        </a:ln>
        <a:effectLst/>
      </c:spPr>
    </c:plotArea>
    <c:plotVisOnly val="1"/>
    <c:dispBlanksAs val="zero"/>
    <c:showDLblsOverMax val="1"/>
  </c:chart>
  <c:spPr>
    <a:noFill/>
    <a:ln>
      <a:noFill/>
    </a:ln>
    <a:effectLst/>
  </c:spPr>
  <c:externalData r:id="rId1"/>
  <c:userShapes r:id="rId2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de-DE"/>
  <c:chart>
    <c:title>
      <c:layout/>
    </c:title>
    <c:plotArea>
      <c:layout/>
      <c:scatterChart>
        <c:scatterStyle val="smoothMarker"/>
        <c:ser>
          <c:idx val="0"/>
          <c:order val="0"/>
          <c:tx>
            <c:v>PID Ausgabe</c:v>
          </c:tx>
          <c:marker>
            <c:symbol val="none"/>
          </c:marker>
          <c:xVal>
            <c:strRef>
              <c:f>Tabelle1!$A$64:$A$164</c:f>
              <c:strCache>
                <c:ptCount val="101"/>
                <c:pt idx="0">
                  <c:v>42802</c:v>
                </c:pt>
                <c:pt idx="1">
                  <c:v>42862</c:v>
                </c:pt>
                <c:pt idx="2">
                  <c:v>42937</c:v>
                </c:pt>
                <c:pt idx="3">
                  <c:v>42957</c:v>
                </c:pt>
                <c:pt idx="4">
                  <c:v>42977</c:v>
                </c:pt>
                <c:pt idx="5">
                  <c:v>42997</c:v>
                </c:pt>
                <c:pt idx="6">
                  <c:v>43017</c:v>
                </c:pt>
                <c:pt idx="7">
                  <c:v>43037</c:v>
                </c:pt>
                <c:pt idx="8">
                  <c:v>43057</c:v>
                </c:pt>
                <c:pt idx="9">
                  <c:v>43091</c:v>
                </c:pt>
                <c:pt idx="10">
                  <c:v>43111</c:v>
                </c:pt>
                <c:pt idx="11">
                  <c:v>43131</c:v>
                </c:pt>
                <c:pt idx="12">
                  <c:v>43151</c:v>
                </c:pt>
                <c:pt idx="13">
                  <c:v>43171</c:v>
                </c:pt>
                <c:pt idx="14">
                  <c:v>43191</c:v>
                </c:pt>
                <c:pt idx="15">
                  <c:v>43211</c:v>
                </c:pt>
                <c:pt idx="16">
                  <c:v>43246</c:v>
                </c:pt>
                <c:pt idx="17">
                  <c:v>43266</c:v>
                </c:pt>
                <c:pt idx="18">
                  <c:v>43286</c:v>
                </c:pt>
                <c:pt idx="19">
                  <c:v>43306</c:v>
                </c:pt>
                <c:pt idx="20">
                  <c:v>43326</c:v>
                </c:pt>
                <c:pt idx="21">
                  <c:v>43346</c:v>
                </c:pt>
                <c:pt idx="22">
                  <c:v>43366</c:v>
                </c:pt>
                <c:pt idx="23">
                  <c:v>43401</c:v>
                </c:pt>
                <c:pt idx="24">
                  <c:v>43421</c:v>
                </c:pt>
                <c:pt idx="25">
                  <c:v>43441</c:v>
                </c:pt>
                <c:pt idx="26">
                  <c:v>43461</c:v>
                </c:pt>
                <c:pt idx="27">
                  <c:v>43481</c:v>
                </c:pt>
                <c:pt idx="28">
                  <c:v>43501</c:v>
                </c:pt>
                <c:pt idx="29">
                  <c:v>43521</c:v>
                </c:pt>
                <c:pt idx="30">
                  <c:v>43555</c:v>
                </c:pt>
                <c:pt idx="31">
                  <c:v>43575</c:v>
                </c:pt>
                <c:pt idx="32">
                  <c:v>43595</c:v>
                </c:pt>
                <c:pt idx="33">
                  <c:v>43615</c:v>
                </c:pt>
                <c:pt idx="34">
                  <c:v>43635</c:v>
                </c:pt>
                <c:pt idx="35">
                  <c:v>43655</c:v>
                </c:pt>
                <c:pt idx="36">
                  <c:v>43675</c:v>
                </c:pt>
                <c:pt idx="37">
                  <c:v>43709</c:v>
                </c:pt>
                <c:pt idx="38">
                  <c:v>43729</c:v>
                </c:pt>
                <c:pt idx="39">
                  <c:v>43749</c:v>
                </c:pt>
                <c:pt idx="40">
                  <c:v>43769</c:v>
                </c:pt>
                <c:pt idx="41">
                  <c:v>43789</c:v>
                </c:pt>
                <c:pt idx="42">
                  <c:v>43809</c:v>
                </c:pt>
                <c:pt idx="43">
                  <c:v>43829</c:v>
                </c:pt>
                <c:pt idx="44">
                  <c:v>43863</c:v>
                </c:pt>
                <c:pt idx="45">
                  <c:v>43883</c:v>
                </c:pt>
                <c:pt idx="46">
                  <c:v>43903</c:v>
                </c:pt>
                <c:pt idx="47">
                  <c:v>43923</c:v>
                </c:pt>
                <c:pt idx="48">
                  <c:v>43943</c:v>
                </c:pt>
                <c:pt idx="49">
                  <c:v>43963</c:v>
                </c:pt>
                <c:pt idx="50">
                  <c:v>43983</c:v>
                </c:pt>
                <c:pt idx="51">
                  <c:v>44017</c:v>
                </c:pt>
                <c:pt idx="52">
                  <c:v>44037</c:v>
                </c:pt>
                <c:pt idx="53">
                  <c:v>44137</c:v>
                </c:pt>
                <c:pt idx="54">
                  <c:v>44171</c:v>
                </c:pt>
                <c:pt idx="55">
                  <c:v>44231</c:v>
                </c:pt>
                <c:pt idx="56">
                  <c:v>44325</c:v>
                </c:pt>
                <c:pt idx="57">
                  <c:v>44345</c:v>
                </c:pt>
                <c:pt idx="58">
                  <c:v>44445</c:v>
                </c:pt>
                <c:pt idx="59">
                  <c:v>44479</c:v>
                </c:pt>
                <c:pt idx="60">
                  <c:v>44539</c:v>
                </c:pt>
                <c:pt idx="61">
                  <c:v>44599</c:v>
                </c:pt>
                <c:pt idx="62">
                  <c:v>44633</c:v>
                </c:pt>
                <c:pt idx="63">
                  <c:v>44653</c:v>
                </c:pt>
                <c:pt idx="64">
                  <c:v>44713</c:v>
                </c:pt>
                <c:pt idx="65">
                  <c:v>44787</c:v>
                </c:pt>
                <c:pt idx="66">
                  <c:v>44907</c:v>
                </c:pt>
                <c:pt idx="67">
                  <c:v>44961</c:v>
                </c:pt>
                <c:pt idx="68">
                  <c:v>45135</c:v>
                </c:pt>
                <c:pt idx="69">
                  <c:v>45155</c:v>
                </c:pt>
                <c:pt idx="70">
                  <c:v>45215</c:v>
                </c:pt>
                <c:pt idx="71">
                  <c:v>45598</c:v>
                </c:pt>
                <c:pt idx="72">
                  <c:v>45638</c:v>
                </c:pt>
                <c:pt idx="73">
                  <c:v>45658</c:v>
                </c:pt>
                <c:pt idx="74">
                  <c:v>45713</c:v>
                </c:pt>
                <c:pt idx="75">
                  <c:v>45753</c:v>
                </c:pt>
                <c:pt idx="76">
                  <c:v>45773</c:v>
                </c:pt>
                <c:pt idx="77">
                  <c:v>45833</c:v>
                </c:pt>
                <c:pt idx="78">
                  <c:v>45928</c:v>
                </c:pt>
                <c:pt idx="79">
                  <c:v>45948</c:v>
                </c:pt>
                <c:pt idx="80">
                  <c:v>45968</c:v>
                </c:pt>
                <c:pt idx="81">
                  <c:v>46021</c:v>
                </c:pt>
                <c:pt idx="82">
                  <c:v>46061</c:v>
                </c:pt>
                <c:pt idx="83">
                  <c:v>46081</c:v>
                </c:pt>
                <c:pt idx="84">
                  <c:v>46141</c:v>
                </c:pt>
                <c:pt idx="85">
                  <c:v>46195</c:v>
                </c:pt>
                <c:pt idx="86">
                  <c:v>46349</c:v>
                </c:pt>
                <c:pt idx="87">
                  <c:v>46389</c:v>
                </c:pt>
                <c:pt idx="88">
                  <c:v>46483</c:v>
                </c:pt>
                <c:pt idx="89">
                  <c:v>46503</c:v>
                </c:pt>
                <c:pt idx="90">
                  <c:v>46563</c:v>
                </c:pt>
                <c:pt idx="91">
                  <c:v>46603</c:v>
                </c:pt>
                <c:pt idx="92">
                  <c:v>46638</c:v>
                </c:pt>
                <c:pt idx="93">
                  <c:v>46698</c:v>
                </c:pt>
                <c:pt idx="94">
                  <c:v>46758</c:v>
                </c:pt>
                <c:pt idx="95">
                  <c:v>46792</c:v>
                </c:pt>
                <c:pt idx="96">
                  <c:v>46832</c:v>
                </c:pt>
                <c:pt idx="97">
                  <c:v>46872</c:v>
                </c:pt>
                <c:pt idx="98">
                  <c:v>46912</c:v>
                </c:pt>
                <c:pt idx="99">
                  <c:v>46946</c:v>
                </c:pt>
                <c:pt idx="100">
                  <c:v>100 lines dumped</c:v>
                </c:pt>
              </c:strCache>
            </c:strRef>
          </c:xVal>
          <c:yVal>
            <c:numRef>
              <c:f>Tabelle1!$B$64:$B$164</c:f>
              <c:numCache>
                <c:formatCode>General</c:formatCode>
                <c:ptCount val="101"/>
                <c:pt idx="0">
                  <c:v>5.6179999999999997E-3</c:v>
                </c:pt>
                <c:pt idx="1">
                  <c:v>-3.8114000000000002E-2</c:v>
                </c:pt>
                <c:pt idx="2">
                  <c:v>-3.8114000000000002E-2</c:v>
                </c:pt>
                <c:pt idx="3">
                  <c:v>-3.8114000000000002E-2</c:v>
                </c:pt>
                <c:pt idx="4">
                  <c:v>-3.8114000000000002E-2</c:v>
                </c:pt>
                <c:pt idx="5">
                  <c:v>-3.3696000000000004E-2</c:v>
                </c:pt>
                <c:pt idx="6">
                  <c:v>-3.3696000000000004E-2</c:v>
                </c:pt>
                <c:pt idx="7">
                  <c:v>-3.3696000000000004E-2</c:v>
                </c:pt>
                <c:pt idx="8">
                  <c:v>-2.1817000000000052E-2</c:v>
                </c:pt>
                <c:pt idx="9">
                  <c:v>-2.1817000000000052E-2</c:v>
                </c:pt>
                <c:pt idx="10">
                  <c:v>-5.3229999999999996E-3</c:v>
                </c:pt>
                <c:pt idx="11">
                  <c:v>-5.3229999999999996E-3</c:v>
                </c:pt>
                <c:pt idx="12">
                  <c:v>-5.3229999999999996E-3</c:v>
                </c:pt>
                <c:pt idx="13">
                  <c:v>1.3232000000000001E-2</c:v>
                </c:pt>
                <c:pt idx="14">
                  <c:v>1.3232000000000001E-2</c:v>
                </c:pt>
                <c:pt idx="15">
                  <c:v>1.3232000000000001E-2</c:v>
                </c:pt>
                <c:pt idx="16">
                  <c:v>2.4521999999999999E-2</c:v>
                </c:pt>
                <c:pt idx="17">
                  <c:v>2.4521999999999999E-2</c:v>
                </c:pt>
                <c:pt idx="18">
                  <c:v>2.4521999999999999E-2</c:v>
                </c:pt>
                <c:pt idx="19">
                  <c:v>2.7860000000000006E-2</c:v>
                </c:pt>
                <c:pt idx="20">
                  <c:v>2.7860000000000006E-2</c:v>
                </c:pt>
                <c:pt idx="21">
                  <c:v>2.7860000000000006E-2</c:v>
                </c:pt>
                <c:pt idx="22">
                  <c:v>2.5208999999999999E-2</c:v>
                </c:pt>
                <c:pt idx="23">
                  <c:v>2.5208999999999999E-2</c:v>
                </c:pt>
                <c:pt idx="24">
                  <c:v>1.7748E-2</c:v>
                </c:pt>
                <c:pt idx="25">
                  <c:v>1.7748E-2</c:v>
                </c:pt>
                <c:pt idx="26">
                  <c:v>1.7748E-2</c:v>
                </c:pt>
                <c:pt idx="27">
                  <c:v>5.0829999999999998E-3</c:v>
                </c:pt>
                <c:pt idx="28">
                  <c:v>5.0829999999999998E-3</c:v>
                </c:pt>
                <c:pt idx="29">
                  <c:v>5.0829999999999998E-3</c:v>
                </c:pt>
                <c:pt idx="30">
                  <c:v>-7.6790000000000408E-3</c:v>
                </c:pt>
                <c:pt idx="31">
                  <c:v>-7.6790000000000408E-3</c:v>
                </c:pt>
                <c:pt idx="32">
                  <c:v>-7.6790000000000408E-3</c:v>
                </c:pt>
                <c:pt idx="33">
                  <c:v>-1.8773000000000001E-2</c:v>
                </c:pt>
                <c:pt idx="34">
                  <c:v>-1.8773000000000001E-2</c:v>
                </c:pt>
                <c:pt idx="35">
                  <c:v>-1.8773000000000001E-2</c:v>
                </c:pt>
                <c:pt idx="36">
                  <c:v>-2.1817000000000052E-2</c:v>
                </c:pt>
                <c:pt idx="37">
                  <c:v>-2.1817000000000052E-2</c:v>
                </c:pt>
                <c:pt idx="38">
                  <c:v>-2.1521999999999999E-2</c:v>
                </c:pt>
                <c:pt idx="39">
                  <c:v>-2.1521999999999999E-2</c:v>
                </c:pt>
                <c:pt idx="40">
                  <c:v>-2.1521999999999999E-2</c:v>
                </c:pt>
                <c:pt idx="41">
                  <c:v>-1.789E-2</c:v>
                </c:pt>
                <c:pt idx="42">
                  <c:v>-1.789E-2</c:v>
                </c:pt>
                <c:pt idx="43">
                  <c:v>-1.789E-2</c:v>
                </c:pt>
                <c:pt idx="44">
                  <c:v>-9.9370000000000066E-3</c:v>
                </c:pt>
                <c:pt idx="45">
                  <c:v>-9.9370000000000066E-3</c:v>
                </c:pt>
                <c:pt idx="46">
                  <c:v>-9.9370000000000066E-3</c:v>
                </c:pt>
                <c:pt idx="47">
                  <c:v>-8.0700000000000574E-4</c:v>
                </c:pt>
                <c:pt idx="48">
                  <c:v>-8.0700000000000574E-4</c:v>
                </c:pt>
                <c:pt idx="49">
                  <c:v>-8.0700000000000574E-4</c:v>
                </c:pt>
                <c:pt idx="50">
                  <c:v>1.8439999999999999E-3</c:v>
                </c:pt>
                <c:pt idx="51">
                  <c:v>1.8439999999999999E-3</c:v>
                </c:pt>
                <c:pt idx="52">
                  <c:v>1.7450000000000041E-3</c:v>
                </c:pt>
                <c:pt idx="53">
                  <c:v>1.7450000000000041E-3</c:v>
                </c:pt>
                <c:pt idx="54">
                  <c:v>1.8439999999999999E-3</c:v>
                </c:pt>
                <c:pt idx="55">
                  <c:v>1.7450000000000041E-3</c:v>
                </c:pt>
                <c:pt idx="56">
                  <c:v>1.7450000000000041E-3</c:v>
                </c:pt>
                <c:pt idx="57">
                  <c:v>1.8439999999999999E-3</c:v>
                </c:pt>
                <c:pt idx="58">
                  <c:v>1.8439999999999999E-3</c:v>
                </c:pt>
                <c:pt idx="59">
                  <c:v>1.7450000000000041E-3</c:v>
                </c:pt>
                <c:pt idx="60">
                  <c:v>1.7450000000000041E-3</c:v>
                </c:pt>
                <c:pt idx="61">
                  <c:v>1.8439999999999999E-3</c:v>
                </c:pt>
                <c:pt idx="62">
                  <c:v>1.8439999999999999E-3</c:v>
                </c:pt>
                <c:pt idx="63">
                  <c:v>1.7450000000000041E-3</c:v>
                </c:pt>
                <c:pt idx="64">
                  <c:v>1.7450000000000041E-3</c:v>
                </c:pt>
                <c:pt idx="65">
                  <c:v>1.8439999999999999E-3</c:v>
                </c:pt>
                <c:pt idx="66">
                  <c:v>1.8439999999999999E-3</c:v>
                </c:pt>
                <c:pt idx="67">
                  <c:v>1.7450000000000041E-3</c:v>
                </c:pt>
                <c:pt idx="68">
                  <c:v>1.7450000000000041E-3</c:v>
                </c:pt>
                <c:pt idx="69">
                  <c:v>1.6470000000000078E-3</c:v>
                </c:pt>
                <c:pt idx="70">
                  <c:v>1.7450000000000041E-3</c:v>
                </c:pt>
                <c:pt idx="71">
                  <c:v>1.7450000000000041E-3</c:v>
                </c:pt>
                <c:pt idx="72">
                  <c:v>1.8439999999999999E-3</c:v>
                </c:pt>
                <c:pt idx="73">
                  <c:v>1.8439999999999999E-3</c:v>
                </c:pt>
                <c:pt idx="74">
                  <c:v>1.9420000000000129E-3</c:v>
                </c:pt>
                <c:pt idx="75">
                  <c:v>1.9420000000000129E-3</c:v>
                </c:pt>
                <c:pt idx="76">
                  <c:v>2.2360000000000001E-3</c:v>
                </c:pt>
                <c:pt idx="77">
                  <c:v>2.1380000000000001E-3</c:v>
                </c:pt>
                <c:pt idx="78">
                  <c:v>2.1380000000000001E-3</c:v>
                </c:pt>
                <c:pt idx="79">
                  <c:v>2.0400000000000119E-3</c:v>
                </c:pt>
                <c:pt idx="80">
                  <c:v>2.0400000000000119E-3</c:v>
                </c:pt>
                <c:pt idx="81">
                  <c:v>2.1380000000000001E-3</c:v>
                </c:pt>
                <c:pt idx="82">
                  <c:v>2.1380000000000001E-3</c:v>
                </c:pt>
                <c:pt idx="83">
                  <c:v>2.2360000000000001E-3</c:v>
                </c:pt>
                <c:pt idx="84">
                  <c:v>2.2360000000000001E-3</c:v>
                </c:pt>
                <c:pt idx="85">
                  <c:v>2.1380000000000001E-3</c:v>
                </c:pt>
                <c:pt idx="86">
                  <c:v>2.1380000000000001E-3</c:v>
                </c:pt>
                <c:pt idx="87">
                  <c:v>2.2360000000000001E-3</c:v>
                </c:pt>
                <c:pt idx="88">
                  <c:v>2.2360000000000001E-3</c:v>
                </c:pt>
                <c:pt idx="89">
                  <c:v>2.0400000000000119E-3</c:v>
                </c:pt>
                <c:pt idx="90">
                  <c:v>2.0400000000000119E-3</c:v>
                </c:pt>
                <c:pt idx="91">
                  <c:v>2.0400000000000119E-3</c:v>
                </c:pt>
                <c:pt idx="92">
                  <c:v>2.1380000000000001E-3</c:v>
                </c:pt>
                <c:pt idx="93">
                  <c:v>2.1380000000000001E-3</c:v>
                </c:pt>
                <c:pt idx="94">
                  <c:v>2.2360000000000001E-3</c:v>
                </c:pt>
                <c:pt idx="95">
                  <c:v>2.2360000000000001E-3</c:v>
                </c:pt>
                <c:pt idx="96">
                  <c:v>2.2360000000000001E-3</c:v>
                </c:pt>
                <c:pt idx="97">
                  <c:v>2.1380000000000001E-3</c:v>
                </c:pt>
                <c:pt idx="98">
                  <c:v>2.1380000000000001E-3</c:v>
                </c:pt>
                <c:pt idx="99">
                  <c:v>2.0400000000000119E-3</c:v>
                </c:pt>
              </c:numCache>
            </c:numRef>
          </c:yVal>
          <c:smooth val="1"/>
        </c:ser>
        <c:axId val="121539584"/>
        <c:axId val="121591296"/>
      </c:scatterChart>
      <c:valAx>
        <c:axId val="121539584"/>
        <c:scaling>
          <c:orientation val="minMax"/>
        </c:scaling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de-DE"/>
                  <a:t>Zeit [ms]</a:t>
                </a:r>
              </a:p>
            </c:rich>
          </c:tx>
          <c:layout/>
        </c:title>
        <c:majorTickMark val="none"/>
        <c:tickLblPos val="nextTo"/>
        <c:crossAx val="121591296"/>
        <c:crosses val="autoZero"/>
        <c:crossBetween val="midCat"/>
      </c:valAx>
      <c:valAx>
        <c:axId val="121591296"/>
        <c:scaling>
          <c:orientation val="minMax"/>
        </c:scaling>
        <c:axPos val="l"/>
        <c:majorGridlines/>
        <c:title>
          <c:tx>
            <c:rich>
              <a:bodyPr/>
              <a:lstStyle/>
              <a:p>
                <a:pPr>
                  <a:defRPr/>
                </a:pPr>
                <a:r>
                  <a:rPr lang="de-DE"/>
                  <a:t>Regelwert [0;1]</a:t>
                </a:r>
              </a:p>
            </c:rich>
          </c:tx>
          <c:layout/>
        </c:title>
        <c:numFmt formatCode="General" sourceLinked="1"/>
        <c:majorTickMark val="none"/>
        <c:tickLblPos val="nextTo"/>
        <c:crossAx val="121539584"/>
        <c:crosses val="autoZero"/>
        <c:crossBetween val="midCat"/>
      </c:valAx>
    </c:plotArea>
    <c:legend>
      <c:legendPos val="r"/>
      <c:layout/>
    </c:legend>
    <c:plotVisOnly val="1"/>
  </c:chart>
  <c:externalData r:id="rId1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de-DE"/>
  <c:chart>
    <c:title>
      <c:tx>
        <c:rich>
          <a:bodyPr/>
          <a:lstStyle/>
          <a:p>
            <a:pPr>
              <a:defRPr/>
            </a:pPr>
            <a:r>
              <a:rPr lang="de-DE"/>
              <a:t>Funktion für den</a:t>
            </a:r>
            <a:r>
              <a:rPr lang="de-DE" baseline="0"/>
              <a:t> stabilen Winkel</a:t>
            </a:r>
            <a:endParaRPr lang="de-DE"/>
          </a:p>
        </c:rich>
      </c:tx>
      <c:layout/>
    </c:title>
    <c:plotArea>
      <c:layout/>
      <c:scatterChart>
        <c:scatterStyle val="smoothMarker"/>
        <c:ser>
          <c:idx val="0"/>
          <c:order val="0"/>
          <c:tx>
            <c:v>stabiler Winkel</c:v>
          </c:tx>
          <c:marker>
            <c:symbol val="none"/>
          </c:marker>
          <c:xVal>
            <c:numRef>
              <c:f>Tabelle2!$A$1:$A$51</c:f>
              <c:numCache>
                <c:formatCode>General</c:formatCode>
                <c:ptCount val="51"/>
                <c:pt idx="0">
                  <c:v>0</c:v>
                </c:pt>
                <c:pt idx="1">
                  <c:v>0.25</c:v>
                </c:pt>
                <c:pt idx="2">
                  <c:v>0.5</c:v>
                </c:pt>
                <c:pt idx="3">
                  <c:v>0.75000000000000266</c:v>
                </c:pt>
                <c:pt idx="4" formatCode="#,##0">
                  <c:v>1</c:v>
                </c:pt>
                <c:pt idx="5" formatCode="#,##0">
                  <c:v>1.25</c:v>
                </c:pt>
                <c:pt idx="6" formatCode="#,##0">
                  <c:v>1.5</c:v>
                </c:pt>
                <c:pt idx="7" formatCode="#,##0">
                  <c:v>1.75</c:v>
                </c:pt>
                <c:pt idx="8" formatCode="#,##0">
                  <c:v>2</c:v>
                </c:pt>
                <c:pt idx="9" formatCode="#,##0">
                  <c:v>2.25</c:v>
                </c:pt>
                <c:pt idx="10" formatCode="#,##0">
                  <c:v>2.5</c:v>
                </c:pt>
                <c:pt idx="11" formatCode="#,##0">
                  <c:v>2.75</c:v>
                </c:pt>
                <c:pt idx="12" formatCode="#,##0">
                  <c:v>3</c:v>
                </c:pt>
                <c:pt idx="13" formatCode="#,##0">
                  <c:v>3.25</c:v>
                </c:pt>
                <c:pt idx="14" formatCode="#,##0">
                  <c:v>3.5</c:v>
                </c:pt>
                <c:pt idx="15" formatCode="#,##0">
                  <c:v>3.75</c:v>
                </c:pt>
                <c:pt idx="16" formatCode="#,##0">
                  <c:v>4</c:v>
                </c:pt>
                <c:pt idx="17" formatCode="#,##0">
                  <c:v>4.25</c:v>
                </c:pt>
                <c:pt idx="18" formatCode="#,##0">
                  <c:v>4.5</c:v>
                </c:pt>
                <c:pt idx="19" formatCode="#,##0">
                  <c:v>4.75</c:v>
                </c:pt>
                <c:pt idx="20" formatCode="#,##0">
                  <c:v>5</c:v>
                </c:pt>
                <c:pt idx="21" formatCode="#,##0">
                  <c:v>5.25</c:v>
                </c:pt>
                <c:pt idx="22" formatCode="#,##0">
                  <c:v>5.5</c:v>
                </c:pt>
                <c:pt idx="23" formatCode="#,##0">
                  <c:v>5.75</c:v>
                </c:pt>
                <c:pt idx="24" formatCode="#,##0">
                  <c:v>6</c:v>
                </c:pt>
                <c:pt idx="25" formatCode="#,##0">
                  <c:v>6.2499989999999999</c:v>
                </c:pt>
                <c:pt idx="26" formatCode="#,##0">
                  <c:v>6.4999989999999999</c:v>
                </c:pt>
                <c:pt idx="27" formatCode="#,##0">
                  <c:v>6.7499989999999999</c:v>
                </c:pt>
                <c:pt idx="28" formatCode="#,##0">
                  <c:v>6.9999989999999999</c:v>
                </c:pt>
                <c:pt idx="29" formatCode="#,##0">
                  <c:v>7.2499989999999999</c:v>
                </c:pt>
                <c:pt idx="30" formatCode="#,##0">
                  <c:v>7.5</c:v>
                </c:pt>
                <c:pt idx="31" formatCode="#,##0">
                  <c:v>7.75</c:v>
                </c:pt>
                <c:pt idx="32" formatCode="#,##0">
                  <c:v>8</c:v>
                </c:pt>
                <c:pt idx="33" formatCode="#,##0">
                  <c:v>8.25</c:v>
                </c:pt>
                <c:pt idx="34" formatCode="#,##0">
                  <c:v>8.500001000000001</c:v>
                </c:pt>
                <c:pt idx="35" formatCode="#,##0">
                  <c:v>8.750001000000001</c:v>
                </c:pt>
                <c:pt idx="36" formatCode="#,##0">
                  <c:v>9.000001000000001</c:v>
                </c:pt>
                <c:pt idx="37" formatCode="#,##0">
                  <c:v>9.250001000000001</c:v>
                </c:pt>
                <c:pt idx="38" formatCode="#,##0">
                  <c:v>9.5000020000000003</c:v>
                </c:pt>
                <c:pt idx="39" formatCode="#,##0">
                  <c:v>9.7500020000000003</c:v>
                </c:pt>
                <c:pt idx="40" formatCode="#,##0">
                  <c:v>10.000002</c:v>
                </c:pt>
                <c:pt idx="41" formatCode="#,##0">
                  <c:v>10.250003</c:v>
                </c:pt>
                <c:pt idx="42" formatCode="#,##0">
                  <c:v>10.500003</c:v>
                </c:pt>
                <c:pt idx="43" formatCode="#,##0">
                  <c:v>10.750003</c:v>
                </c:pt>
                <c:pt idx="44" formatCode="#,##0">
                  <c:v>11.000004000000002</c:v>
                </c:pt>
                <c:pt idx="45" formatCode="#,##0">
                  <c:v>11.250004000000002</c:v>
                </c:pt>
                <c:pt idx="46" formatCode="#,##0">
                  <c:v>11.500004000000002</c:v>
                </c:pt>
                <c:pt idx="47" formatCode="#,##0">
                  <c:v>11.750005</c:v>
                </c:pt>
                <c:pt idx="48" formatCode="#,##0">
                  <c:v>12.000005</c:v>
                </c:pt>
                <c:pt idx="49" formatCode="#,##0">
                  <c:v>12.250005</c:v>
                </c:pt>
                <c:pt idx="50" formatCode="#,##0">
                  <c:v>12.500005</c:v>
                </c:pt>
              </c:numCache>
            </c:numRef>
          </c:xVal>
          <c:yVal>
            <c:numRef>
              <c:f>Tabelle2!$B$1:$B$51</c:f>
              <c:numCache>
                <c:formatCode>General</c:formatCode>
                <c:ptCount val="51"/>
                <c:pt idx="0">
                  <c:v>0</c:v>
                </c:pt>
                <c:pt idx="1">
                  <c:v>0.50000699999999709</c:v>
                </c:pt>
                <c:pt idx="2" formatCode="#,##0">
                  <c:v>1.000054</c:v>
                </c:pt>
                <c:pt idx="3" formatCode="#,##0">
                  <c:v>1.500184</c:v>
                </c:pt>
                <c:pt idx="4" formatCode="#,##0">
                  <c:v>2.000435</c:v>
                </c:pt>
                <c:pt idx="5" formatCode="#,##0">
                  <c:v>2.5008509999999977</c:v>
                </c:pt>
                <c:pt idx="6" formatCode="#,##0">
                  <c:v>3.0014699999999968</c:v>
                </c:pt>
                <c:pt idx="7" formatCode="#,##0">
                  <c:v>3.502335</c:v>
                </c:pt>
                <c:pt idx="8" formatCode="#,##0">
                  <c:v>4.0034879999999955</c:v>
                </c:pt>
                <c:pt idx="9" formatCode="#,##0">
                  <c:v>4.5049679999999945</c:v>
                </c:pt>
                <c:pt idx="10" formatCode="#,##0">
                  <c:v>5.006818</c:v>
                </c:pt>
                <c:pt idx="11" formatCode="#,##0">
                  <c:v>5.5090810000000001</c:v>
                </c:pt>
                <c:pt idx="12" formatCode="#,##0">
                  <c:v>6.0117960000000004</c:v>
                </c:pt>
                <c:pt idx="13" formatCode="#,##0">
                  <c:v>6.5150090000000001</c:v>
                </c:pt>
                <c:pt idx="14" formatCode="#,##0">
                  <c:v>7.0187590000000002</c:v>
                </c:pt>
                <c:pt idx="15" formatCode="#,##0">
                  <c:v>7.523091</c:v>
                </c:pt>
                <c:pt idx="16" formatCode="#,##0">
                  <c:v>8.0280489999999993</c:v>
                </c:pt>
                <c:pt idx="17" formatCode="#,##0">
                  <c:v>8.5336719999999993</c:v>
                </c:pt>
                <c:pt idx="18" formatCode="#,##0">
                  <c:v>9.0400089999999995</c:v>
                </c:pt>
                <c:pt idx="19" formatCode="#,##0">
                  <c:v>9.5471019999999989</c:v>
                </c:pt>
                <c:pt idx="20" formatCode="#,##0">
                  <c:v>10.054996000000004</c:v>
                </c:pt>
                <c:pt idx="21" formatCode="#,##0">
                  <c:v>10.563738000000004</c:v>
                </c:pt>
                <c:pt idx="22" formatCode="#,##0">
                  <c:v>11.073370999999998</c:v>
                </c:pt>
                <c:pt idx="23" formatCode="#,##0">
                  <c:v>11.583942</c:v>
                </c:pt>
                <c:pt idx="24" formatCode="#,##0">
                  <c:v>12.095500000000024</c:v>
                </c:pt>
                <c:pt idx="25" formatCode="#,##0">
                  <c:v>12.608090999999998</c:v>
                </c:pt>
                <c:pt idx="26" formatCode="#,##0">
                  <c:v>13.121760999999999</c:v>
                </c:pt>
                <c:pt idx="27" formatCode="#,##0">
                  <c:v>13.636560999999999</c:v>
                </c:pt>
                <c:pt idx="28" formatCode="#,##0">
                  <c:v>14.152540000000048</c:v>
                </c:pt>
                <c:pt idx="29" formatCode="#,##0">
                  <c:v>14.669752000000004</c:v>
                </c:pt>
                <c:pt idx="30" formatCode="#,##0">
                  <c:v>15.188239999999999</c:v>
                </c:pt>
                <c:pt idx="31" formatCode="#,##0">
                  <c:v>15.708059999999998</c:v>
                </c:pt>
                <c:pt idx="32" formatCode="#,##0">
                  <c:v>16.229265000000005</c:v>
                </c:pt>
                <c:pt idx="33" formatCode="#,##0">
                  <c:v>16.7519050000001</c:v>
                </c:pt>
                <c:pt idx="34" formatCode="#,##0">
                  <c:v>17.276040999999989</c:v>
                </c:pt>
                <c:pt idx="35" formatCode="#,##0">
                  <c:v>17.801722999999914</c:v>
                </c:pt>
                <c:pt idx="36" formatCode="#,##0">
                  <c:v>18.329008000000005</c:v>
                </c:pt>
                <c:pt idx="37" formatCode="#,##0">
                  <c:v>18.857952000000104</c:v>
                </c:pt>
                <c:pt idx="38" formatCode="#,##0">
                  <c:v>19.388619999999854</c:v>
                </c:pt>
                <c:pt idx="39" formatCode="#,##0">
                  <c:v>19.921064000000001</c:v>
                </c:pt>
                <c:pt idx="40" formatCode="#,##0">
                  <c:v>20.455355000000001</c:v>
                </c:pt>
                <c:pt idx="41" formatCode="#,##0">
                  <c:v>20.991542999999869</c:v>
                </c:pt>
                <c:pt idx="42" formatCode="#,##0">
                  <c:v>21.529698999999987</c:v>
                </c:pt>
                <c:pt idx="43" formatCode="#,##0">
                  <c:v>22.069889</c:v>
                </c:pt>
                <c:pt idx="44" formatCode="#,##0">
                  <c:v>22.6121750000001</c:v>
                </c:pt>
                <c:pt idx="45" formatCode="#,##0">
                  <c:v>23.156632999999989</c:v>
                </c:pt>
                <c:pt idx="46" formatCode="#,##0">
                  <c:v>23.703327000000002</c:v>
                </c:pt>
                <c:pt idx="47" formatCode="#,##0">
                  <c:v>24.252331000000002</c:v>
                </c:pt>
                <c:pt idx="48" formatCode="#,##0">
                  <c:v>24.803715</c:v>
                </c:pt>
                <c:pt idx="49" formatCode="#,##0">
                  <c:v>25.3575610000001</c:v>
                </c:pt>
                <c:pt idx="50" formatCode="#,##0">
                  <c:v>25.913938999999999</c:v>
                </c:pt>
              </c:numCache>
            </c:numRef>
          </c:yVal>
          <c:smooth val="1"/>
        </c:ser>
        <c:axId val="159529600"/>
        <c:axId val="159594368"/>
      </c:scatterChart>
      <c:valAx>
        <c:axId val="159529600"/>
        <c:scaling>
          <c:orientation val="minMax"/>
        </c:scaling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l-GR"/>
                  <a:t>β</a:t>
                </a:r>
                <a:r>
                  <a:rPr lang="de-DE"/>
                  <a:t> [°]</a:t>
                </a:r>
              </a:p>
            </c:rich>
          </c:tx>
          <c:layout/>
        </c:title>
        <c:numFmt formatCode="General" sourceLinked="1"/>
        <c:majorTickMark val="none"/>
        <c:tickLblPos val="nextTo"/>
        <c:crossAx val="159594368"/>
        <c:crosses val="autoZero"/>
        <c:crossBetween val="midCat"/>
      </c:valAx>
      <c:valAx>
        <c:axId val="159594368"/>
        <c:scaling>
          <c:orientation val="minMax"/>
        </c:scaling>
        <c:axPos val="l"/>
        <c:majorGridlines/>
        <c:title>
          <c:tx>
            <c:rich>
              <a:bodyPr/>
              <a:lstStyle/>
              <a:p>
                <a:pPr>
                  <a:defRPr/>
                </a:pPr>
                <a:r>
                  <a:rPr lang="el-GR"/>
                  <a:t>α</a:t>
                </a:r>
                <a:r>
                  <a:rPr lang="de-DE"/>
                  <a:t> [°]</a:t>
                </a:r>
              </a:p>
            </c:rich>
          </c:tx>
          <c:layout/>
        </c:title>
        <c:numFmt formatCode="General" sourceLinked="1"/>
        <c:majorTickMark val="none"/>
        <c:tickLblPos val="nextTo"/>
        <c:crossAx val="159529600"/>
        <c:crosses val="autoZero"/>
        <c:crossBetween val="midCat"/>
      </c:valAx>
    </c:plotArea>
    <c:legend>
      <c:legendPos val="r"/>
      <c:layout/>
    </c:legend>
    <c:plotVisOnly val="1"/>
  </c:chart>
  <c:externalData r:id="rId1"/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de-DE"/>
  <c:chart>
    <c:title>
      <c:tx>
        <c:rich>
          <a:bodyPr/>
          <a:lstStyle/>
          <a:p>
            <a:pPr>
              <a:defRPr/>
            </a:pPr>
            <a:r>
              <a:rPr lang="de-DE"/>
              <a:t>l</a:t>
            </a:r>
            <a:r>
              <a:rPr lang="de-DE" baseline="0"/>
              <a:t>ineare Näherung</a:t>
            </a:r>
            <a:endParaRPr lang="de-DE"/>
          </a:p>
        </c:rich>
      </c:tx>
      <c:layout/>
    </c:title>
    <c:plotArea>
      <c:layout/>
      <c:scatterChart>
        <c:scatterStyle val="smoothMarker"/>
        <c:ser>
          <c:idx val="0"/>
          <c:order val="0"/>
          <c:tx>
            <c:v>stabiler Winkel</c:v>
          </c:tx>
          <c:marker>
            <c:symbol val="none"/>
          </c:marker>
          <c:xVal>
            <c:numRef>
              <c:f>Tabelle2!$A$1:$A$51</c:f>
              <c:numCache>
                <c:formatCode>General</c:formatCode>
                <c:ptCount val="51"/>
                <c:pt idx="0">
                  <c:v>0</c:v>
                </c:pt>
                <c:pt idx="1">
                  <c:v>0.25</c:v>
                </c:pt>
                <c:pt idx="2">
                  <c:v>0.5</c:v>
                </c:pt>
                <c:pt idx="3">
                  <c:v>0.75000000000000266</c:v>
                </c:pt>
                <c:pt idx="4" formatCode="#,##0">
                  <c:v>1</c:v>
                </c:pt>
                <c:pt idx="5" formatCode="#,##0">
                  <c:v>1.25</c:v>
                </c:pt>
                <c:pt idx="6" formatCode="#,##0">
                  <c:v>1.5</c:v>
                </c:pt>
                <c:pt idx="7" formatCode="#,##0">
                  <c:v>1.75</c:v>
                </c:pt>
                <c:pt idx="8" formatCode="#,##0">
                  <c:v>2</c:v>
                </c:pt>
                <c:pt idx="9" formatCode="#,##0">
                  <c:v>2.25</c:v>
                </c:pt>
                <c:pt idx="10" formatCode="#,##0">
                  <c:v>2.5</c:v>
                </c:pt>
                <c:pt idx="11" formatCode="#,##0">
                  <c:v>2.75</c:v>
                </c:pt>
                <c:pt idx="12" formatCode="#,##0">
                  <c:v>3</c:v>
                </c:pt>
                <c:pt idx="13" formatCode="#,##0">
                  <c:v>3.25</c:v>
                </c:pt>
                <c:pt idx="14" formatCode="#,##0">
                  <c:v>3.5</c:v>
                </c:pt>
                <c:pt idx="15" formatCode="#,##0">
                  <c:v>3.75</c:v>
                </c:pt>
                <c:pt idx="16" formatCode="#,##0">
                  <c:v>4</c:v>
                </c:pt>
                <c:pt idx="17" formatCode="#,##0">
                  <c:v>4.25</c:v>
                </c:pt>
                <c:pt idx="18" formatCode="#,##0">
                  <c:v>4.5</c:v>
                </c:pt>
                <c:pt idx="19" formatCode="#,##0">
                  <c:v>4.75</c:v>
                </c:pt>
                <c:pt idx="20" formatCode="#,##0">
                  <c:v>5</c:v>
                </c:pt>
                <c:pt idx="21" formatCode="#,##0">
                  <c:v>5.25</c:v>
                </c:pt>
                <c:pt idx="22" formatCode="#,##0">
                  <c:v>5.5</c:v>
                </c:pt>
                <c:pt idx="23" formatCode="#,##0">
                  <c:v>5.75</c:v>
                </c:pt>
                <c:pt idx="24" formatCode="#,##0">
                  <c:v>6</c:v>
                </c:pt>
                <c:pt idx="25" formatCode="#,##0">
                  <c:v>6.2499989999999999</c:v>
                </c:pt>
                <c:pt idx="26" formatCode="#,##0">
                  <c:v>6.4999989999999999</c:v>
                </c:pt>
                <c:pt idx="27" formatCode="#,##0">
                  <c:v>6.7499989999999999</c:v>
                </c:pt>
                <c:pt idx="28" formatCode="#,##0">
                  <c:v>6.9999989999999999</c:v>
                </c:pt>
                <c:pt idx="29" formatCode="#,##0">
                  <c:v>7.2499989999999999</c:v>
                </c:pt>
                <c:pt idx="30" formatCode="#,##0">
                  <c:v>7.5</c:v>
                </c:pt>
                <c:pt idx="31" formatCode="#,##0">
                  <c:v>7.75</c:v>
                </c:pt>
                <c:pt idx="32" formatCode="#,##0">
                  <c:v>8</c:v>
                </c:pt>
                <c:pt idx="33" formatCode="#,##0">
                  <c:v>8.25</c:v>
                </c:pt>
                <c:pt idx="34" formatCode="#,##0">
                  <c:v>8.500001000000001</c:v>
                </c:pt>
                <c:pt idx="35" formatCode="#,##0">
                  <c:v>8.750001000000001</c:v>
                </c:pt>
                <c:pt idx="36" formatCode="#,##0">
                  <c:v>9.000001000000001</c:v>
                </c:pt>
                <c:pt idx="37" formatCode="#,##0">
                  <c:v>9.250001000000001</c:v>
                </c:pt>
                <c:pt idx="38" formatCode="#,##0">
                  <c:v>9.5000020000000003</c:v>
                </c:pt>
                <c:pt idx="39" formatCode="#,##0">
                  <c:v>9.7500020000000003</c:v>
                </c:pt>
                <c:pt idx="40" formatCode="#,##0">
                  <c:v>10.000002</c:v>
                </c:pt>
                <c:pt idx="41" formatCode="#,##0">
                  <c:v>10.250003</c:v>
                </c:pt>
                <c:pt idx="42" formatCode="#,##0">
                  <c:v>10.500003</c:v>
                </c:pt>
                <c:pt idx="43" formatCode="#,##0">
                  <c:v>10.750003</c:v>
                </c:pt>
                <c:pt idx="44" formatCode="#,##0">
                  <c:v>11.000004000000002</c:v>
                </c:pt>
                <c:pt idx="45" formatCode="#,##0">
                  <c:v>11.250004000000002</c:v>
                </c:pt>
                <c:pt idx="46" formatCode="#,##0">
                  <c:v>11.500004000000002</c:v>
                </c:pt>
                <c:pt idx="47" formatCode="#,##0">
                  <c:v>11.750005</c:v>
                </c:pt>
                <c:pt idx="48" formatCode="#,##0">
                  <c:v>12.000005</c:v>
                </c:pt>
                <c:pt idx="49" formatCode="#,##0">
                  <c:v>12.250005</c:v>
                </c:pt>
                <c:pt idx="50" formatCode="#,##0">
                  <c:v>12.500005</c:v>
                </c:pt>
              </c:numCache>
            </c:numRef>
          </c:xVal>
          <c:yVal>
            <c:numRef>
              <c:f>Tabelle2!$B$1:$B$51</c:f>
              <c:numCache>
                <c:formatCode>General</c:formatCode>
                <c:ptCount val="51"/>
                <c:pt idx="0">
                  <c:v>0</c:v>
                </c:pt>
                <c:pt idx="1">
                  <c:v>0.50000699999999709</c:v>
                </c:pt>
                <c:pt idx="2" formatCode="#,##0">
                  <c:v>1.000054</c:v>
                </c:pt>
                <c:pt idx="3" formatCode="#,##0">
                  <c:v>1.500184</c:v>
                </c:pt>
                <c:pt idx="4" formatCode="#,##0">
                  <c:v>2.000435</c:v>
                </c:pt>
                <c:pt idx="5" formatCode="#,##0">
                  <c:v>2.5008509999999977</c:v>
                </c:pt>
                <c:pt idx="6" formatCode="#,##0">
                  <c:v>3.0014699999999968</c:v>
                </c:pt>
                <c:pt idx="7" formatCode="#,##0">
                  <c:v>3.502335</c:v>
                </c:pt>
                <c:pt idx="8" formatCode="#,##0">
                  <c:v>4.0034879999999955</c:v>
                </c:pt>
                <c:pt idx="9" formatCode="#,##0">
                  <c:v>4.5049679999999945</c:v>
                </c:pt>
                <c:pt idx="10" formatCode="#,##0">
                  <c:v>5.006818</c:v>
                </c:pt>
                <c:pt idx="11" formatCode="#,##0">
                  <c:v>5.5090810000000001</c:v>
                </c:pt>
                <c:pt idx="12" formatCode="#,##0">
                  <c:v>6.0117960000000004</c:v>
                </c:pt>
                <c:pt idx="13" formatCode="#,##0">
                  <c:v>6.5150090000000001</c:v>
                </c:pt>
                <c:pt idx="14" formatCode="#,##0">
                  <c:v>7.0187590000000002</c:v>
                </c:pt>
                <c:pt idx="15" formatCode="#,##0">
                  <c:v>7.523091</c:v>
                </c:pt>
                <c:pt idx="16" formatCode="#,##0">
                  <c:v>8.0280489999999993</c:v>
                </c:pt>
                <c:pt idx="17" formatCode="#,##0">
                  <c:v>8.5336719999999993</c:v>
                </c:pt>
                <c:pt idx="18" formatCode="#,##0">
                  <c:v>9.0400089999999995</c:v>
                </c:pt>
                <c:pt idx="19" formatCode="#,##0">
                  <c:v>9.5471019999999989</c:v>
                </c:pt>
                <c:pt idx="20" formatCode="#,##0">
                  <c:v>10.054996000000004</c:v>
                </c:pt>
                <c:pt idx="21" formatCode="#,##0">
                  <c:v>10.563738000000004</c:v>
                </c:pt>
                <c:pt idx="22" formatCode="#,##0">
                  <c:v>11.073370999999998</c:v>
                </c:pt>
                <c:pt idx="23" formatCode="#,##0">
                  <c:v>11.583942</c:v>
                </c:pt>
                <c:pt idx="24" formatCode="#,##0">
                  <c:v>12.095500000000024</c:v>
                </c:pt>
                <c:pt idx="25" formatCode="#,##0">
                  <c:v>12.608090999999998</c:v>
                </c:pt>
                <c:pt idx="26" formatCode="#,##0">
                  <c:v>13.121760999999999</c:v>
                </c:pt>
                <c:pt idx="27" formatCode="#,##0">
                  <c:v>13.636560999999999</c:v>
                </c:pt>
                <c:pt idx="28" formatCode="#,##0">
                  <c:v>14.152540000000048</c:v>
                </c:pt>
                <c:pt idx="29" formatCode="#,##0">
                  <c:v>14.669752000000004</c:v>
                </c:pt>
                <c:pt idx="30" formatCode="#,##0">
                  <c:v>15.188239999999999</c:v>
                </c:pt>
                <c:pt idx="31" formatCode="#,##0">
                  <c:v>15.708059999999998</c:v>
                </c:pt>
                <c:pt idx="32" formatCode="#,##0">
                  <c:v>16.229265000000005</c:v>
                </c:pt>
                <c:pt idx="33" formatCode="#,##0">
                  <c:v>16.7519050000001</c:v>
                </c:pt>
                <c:pt idx="34" formatCode="#,##0">
                  <c:v>17.276040999999989</c:v>
                </c:pt>
                <c:pt idx="35" formatCode="#,##0">
                  <c:v>17.801722999999914</c:v>
                </c:pt>
                <c:pt idx="36" formatCode="#,##0">
                  <c:v>18.329008000000005</c:v>
                </c:pt>
                <c:pt idx="37" formatCode="#,##0">
                  <c:v>18.857952000000104</c:v>
                </c:pt>
                <c:pt idx="38" formatCode="#,##0">
                  <c:v>19.388619999999854</c:v>
                </c:pt>
                <c:pt idx="39" formatCode="#,##0">
                  <c:v>19.921064000000001</c:v>
                </c:pt>
                <c:pt idx="40" formatCode="#,##0">
                  <c:v>20.455355000000001</c:v>
                </c:pt>
                <c:pt idx="41" formatCode="#,##0">
                  <c:v>20.991542999999869</c:v>
                </c:pt>
                <c:pt idx="42" formatCode="#,##0">
                  <c:v>21.529698999999987</c:v>
                </c:pt>
                <c:pt idx="43" formatCode="#,##0">
                  <c:v>22.069889</c:v>
                </c:pt>
                <c:pt idx="44" formatCode="#,##0">
                  <c:v>22.6121750000001</c:v>
                </c:pt>
                <c:pt idx="45" formatCode="#,##0">
                  <c:v>23.156632999999989</c:v>
                </c:pt>
                <c:pt idx="46" formatCode="#,##0">
                  <c:v>23.703327000000002</c:v>
                </c:pt>
                <c:pt idx="47" formatCode="#,##0">
                  <c:v>24.252331000000002</c:v>
                </c:pt>
                <c:pt idx="48" formatCode="#,##0">
                  <c:v>24.803715</c:v>
                </c:pt>
                <c:pt idx="49" formatCode="#,##0">
                  <c:v>25.3575610000001</c:v>
                </c:pt>
                <c:pt idx="50" formatCode="#,##0">
                  <c:v>25.913938999999999</c:v>
                </c:pt>
              </c:numCache>
            </c:numRef>
          </c:yVal>
          <c:smooth val="1"/>
        </c:ser>
        <c:ser>
          <c:idx val="1"/>
          <c:order val="1"/>
          <c:tx>
            <c:v>lineare Näherung</c:v>
          </c:tx>
          <c:marker>
            <c:symbol val="none"/>
          </c:marker>
          <c:xVal>
            <c:numRef>
              <c:f>Tabelle2!$A$1:$A$51</c:f>
              <c:numCache>
                <c:formatCode>General</c:formatCode>
                <c:ptCount val="51"/>
                <c:pt idx="0">
                  <c:v>0</c:v>
                </c:pt>
                <c:pt idx="1">
                  <c:v>0.25</c:v>
                </c:pt>
                <c:pt idx="2">
                  <c:v>0.5</c:v>
                </c:pt>
                <c:pt idx="3">
                  <c:v>0.75000000000000266</c:v>
                </c:pt>
                <c:pt idx="4" formatCode="#,##0">
                  <c:v>1</c:v>
                </c:pt>
                <c:pt idx="5" formatCode="#,##0">
                  <c:v>1.25</c:v>
                </c:pt>
                <c:pt idx="6" formatCode="#,##0">
                  <c:v>1.5</c:v>
                </c:pt>
                <c:pt idx="7" formatCode="#,##0">
                  <c:v>1.75</c:v>
                </c:pt>
                <c:pt idx="8" formatCode="#,##0">
                  <c:v>2</c:v>
                </c:pt>
                <c:pt idx="9" formatCode="#,##0">
                  <c:v>2.25</c:v>
                </c:pt>
                <c:pt idx="10" formatCode="#,##0">
                  <c:v>2.5</c:v>
                </c:pt>
                <c:pt idx="11" formatCode="#,##0">
                  <c:v>2.75</c:v>
                </c:pt>
                <c:pt idx="12" formatCode="#,##0">
                  <c:v>3</c:v>
                </c:pt>
                <c:pt idx="13" formatCode="#,##0">
                  <c:v>3.25</c:v>
                </c:pt>
                <c:pt idx="14" formatCode="#,##0">
                  <c:v>3.5</c:v>
                </c:pt>
                <c:pt idx="15" formatCode="#,##0">
                  <c:v>3.75</c:v>
                </c:pt>
                <c:pt idx="16" formatCode="#,##0">
                  <c:v>4</c:v>
                </c:pt>
                <c:pt idx="17" formatCode="#,##0">
                  <c:v>4.25</c:v>
                </c:pt>
                <c:pt idx="18" formatCode="#,##0">
                  <c:v>4.5</c:v>
                </c:pt>
                <c:pt idx="19" formatCode="#,##0">
                  <c:v>4.75</c:v>
                </c:pt>
                <c:pt idx="20" formatCode="#,##0">
                  <c:v>5</c:v>
                </c:pt>
                <c:pt idx="21" formatCode="#,##0">
                  <c:v>5.25</c:v>
                </c:pt>
                <c:pt idx="22" formatCode="#,##0">
                  <c:v>5.5</c:v>
                </c:pt>
                <c:pt idx="23" formatCode="#,##0">
                  <c:v>5.75</c:v>
                </c:pt>
                <c:pt idx="24" formatCode="#,##0">
                  <c:v>6</c:v>
                </c:pt>
                <c:pt idx="25" formatCode="#,##0">
                  <c:v>6.2499989999999999</c:v>
                </c:pt>
                <c:pt idx="26" formatCode="#,##0">
                  <c:v>6.4999989999999999</c:v>
                </c:pt>
                <c:pt idx="27" formatCode="#,##0">
                  <c:v>6.7499989999999999</c:v>
                </c:pt>
                <c:pt idx="28" formatCode="#,##0">
                  <c:v>6.9999989999999999</c:v>
                </c:pt>
                <c:pt idx="29" formatCode="#,##0">
                  <c:v>7.2499989999999999</c:v>
                </c:pt>
                <c:pt idx="30" formatCode="#,##0">
                  <c:v>7.5</c:v>
                </c:pt>
                <c:pt idx="31" formatCode="#,##0">
                  <c:v>7.75</c:v>
                </c:pt>
                <c:pt idx="32" formatCode="#,##0">
                  <c:v>8</c:v>
                </c:pt>
                <c:pt idx="33" formatCode="#,##0">
                  <c:v>8.25</c:v>
                </c:pt>
                <c:pt idx="34" formatCode="#,##0">
                  <c:v>8.500001000000001</c:v>
                </c:pt>
                <c:pt idx="35" formatCode="#,##0">
                  <c:v>8.750001000000001</c:v>
                </c:pt>
                <c:pt idx="36" formatCode="#,##0">
                  <c:v>9.000001000000001</c:v>
                </c:pt>
                <c:pt idx="37" formatCode="#,##0">
                  <c:v>9.250001000000001</c:v>
                </c:pt>
                <c:pt idx="38" formatCode="#,##0">
                  <c:v>9.5000020000000003</c:v>
                </c:pt>
                <c:pt idx="39" formatCode="#,##0">
                  <c:v>9.7500020000000003</c:v>
                </c:pt>
                <c:pt idx="40" formatCode="#,##0">
                  <c:v>10.000002</c:v>
                </c:pt>
                <c:pt idx="41" formatCode="#,##0">
                  <c:v>10.250003</c:v>
                </c:pt>
                <c:pt idx="42" formatCode="#,##0">
                  <c:v>10.500003</c:v>
                </c:pt>
                <c:pt idx="43" formatCode="#,##0">
                  <c:v>10.750003</c:v>
                </c:pt>
                <c:pt idx="44" formatCode="#,##0">
                  <c:v>11.000004000000002</c:v>
                </c:pt>
                <c:pt idx="45" formatCode="#,##0">
                  <c:v>11.250004000000002</c:v>
                </c:pt>
                <c:pt idx="46" formatCode="#,##0">
                  <c:v>11.500004000000002</c:v>
                </c:pt>
                <c:pt idx="47" formatCode="#,##0">
                  <c:v>11.750005</c:v>
                </c:pt>
                <c:pt idx="48" formatCode="#,##0">
                  <c:v>12.000005</c:v>
                </c:pt>
                <c:pt idx="49" formatCode="#,##0">
                  <c:v>12.250005</c:v>
                </c:pt>
                <c:pt idx="50" formatCode="#,##0">
                  <c:v>12.500005</c:v>
                </c:pt>
              </c:numCache>
            </c:numRef>
          </c:xVal>
          <c:yVal>
            <c:numRef>
              <c:f>Tabelle2!$C$1:$C$51</c:f>
              <c:numCache>
                <c:formatCode>General</c:formatCode>
                <c:ptCount val="51"/>
                <c:pt idx="0">
                  <c:v>0</c:v>
                </c:pt>
                <c:pt idx="1">
                  <c:v>0.51138299999999626</c:v>
                </c:pt>
                <c:pt idx="2">
                  <c:v>1.022767</c:v>
                </c:pt>
                <c:pt idx="3">
                  <c:v>1.5341499999999999</c:v>
                </c:pt>
                <c:pt idx="4">
                  <c:v>2.0455340000000102</c:v>
                </c:pt>
                <c:pt idx="5">
                  <c:v>2.5569169999999977</c:v>
                </c:pt>
                <c:pt idx="6">
                  <c:v>3.0683009999999999</c:v>
                </c:pt>
                <c:pt idx="7">
                  <c:v>3.5796839999999968</c:v>
                </c:pt>
                <c:pt idx="8">
                  <c:v>4.0910679999999999</c:v>
                </c:pt>
                <c:pt idx="9">
                  <c:v>4.6024509999999763</c:v>
                </c:pt>
                <c:pt idx="10">
                  <c:v>5.1138349999999697</c:v>
                </c:pt>
                <c:pt idx="11">
                  <c:v>5.6252189999999791</c:v>
                </c:pt>
                <c:pt idx="12">
                  <c:v>6.1366019999999999</c:v>
                </c:pt>
                <c:pt idx="13">
                  <c:v>6.6479859999999631</c:v>
                </c:pt>
                <c:pt idx="14">
                  <c:v>7.15937</c:v>
                </c:pt>
                <c:pt idx="15">
                  <c:v>7.6707530000000004</c:v>
                </c:pt>
                <c:pt idx="16">
                  <c:v>8.1821370000000027</c:v>
                </c:pt>
                <c:pt idx="17">
                  <c:v>8.6935200000000012</c:v>
                </c:pt>
                <c:pt idx="18">
                  <c:v>9.2049029999999998</c:v>
                </c:pt>
                <c:pt idx="19">
                  <c:v>9.7162860000000002</c:v>
                </c:pt>
                <c:pt idx="20">
                  <c:v>10.227669999999998</c:v>
                </c:pt>
                <c:pt idx="21">
                  <c:v>10.739052999999998</c:v>
                </c:pt>
                <c:pt idx="22">
                  <c:v>11.250436000000059</c:v>
                </c:pt>
                <c:pt idx="23">
                  <c:v>11.761818999999999</c:v>
                </c:pt>
                <c:pt idx="24">
                  <c:v>12.273202</c:v>
                </c:pt>
                <c:pt idx="25">
                  <c:v>12.784585</c:v>
                </c:pt>
                <c:pt idx="26">
                  <c:v>13.295967999999998</c:v>
                </c:pt>
                <c:pt idx="27">
                  <c:v>13.807351000000001</c:v>
                </c:pt>
                <c:pt idx="28">
                  <c:v>14.318735</c:v>
                </c:pt>
                <c:pt idx="29">
                  <c:v>14.830118000000001</c:v>
                </c:pt>
                <c:pt idx="30">
                  <c:v>15.341503000000001</c:v>
                </c:pt>
                <c:pt idx="31">
                  <c:v>15.852886000000078</c:v>
                </c:pt>
                <c:pt idx="32">
                  <c:v>16.364270999999999</c:v>
                </c:pt>
                <c:pt idx="33">
                  <c:v>16.875655999999999</c:v>
                </c:pt>
                <c:pt idx="34">
                  <c:v>17.387038999999987</c:v>
                </c:pt>
                <c:pt idx="35">
                  <c:v>17.898423999999903</c:v>
                </c:pt>
                <c:pt idx="36">
                  <c:v>18.409807000000001</c:v>
                </c:pt>
                <c:pt idx="37">
                  <c:v>18.921191999999987</c:v>
                </c:pt>
                <c:pt idx="38">
                  <c:v>19.432575</c:v>
                </c:pt>
                <c:pt idx="39">
                  <c:v>19.943960000000001</c:v>
                </c:pt>
                <c:pt idx="40">
                  <c:v>20.455344999999891</c:v>
                </c:pt>
                <c:pt idx="41">
                  <c:v>20.966727999999861</c:v>
                </c:pt>
                <c:pt idx="42">
                  <c:v>21.478110999999899</c:v>
                </c:pt>
                <c:pt idx="43">
                  <c:v>21.98949399999988</c:v>
                </c:pt>
                <c:pt idx="44">
                  <c:v>22.500879000000001</c:v>
                </c:pt>
                <c:pt idx="45">
                  <c:v>23.012262</c:v>
                </c:pt>
                <c:pt idx="46">
                  <c:v>23.523646999999876</c:v>
                </c:pt>
                <c:pt idx="47">
                  <c:v>24.035031999999987</c:v>
                </c:pt>
                <c:pt idx="48">
                  <c:v>24.546415</c:v>
                </c:pt>
                <c:pt idx="49">
                  <c:v>25.057800000000096</c:v>
                </c:pt>
                <c:pt idx="50">
                  <c:v>25.569182999999907</c:v>
                </c:pt>
              </c:numCache>
            </c:numRef>
          </c:yVal>
          <c:smooth val="1"/>
        </c:ser>
        <c:axId val="180192384"/>
        <c:axId val="180194304"/>
      </c:scatterChart>
      <c:valAx>
        <c:axId val="180192384"/>
        <c:scaling>
          <c:orientation val="minMax"/>
        </c:scaling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l-GR"/>
                  <a:t>β</a:t>
                </a:r>
                <a:r>
                  <a:rPr lang="de-DE"/>
                  <a:t> [°]</a:t>
                </a:r>
              </a:p>
            </c:rich>
          </c:tx>
          <c:layout/>
        </c:title>
        <c:numFmt formatCode="General" sourceLinked="1"/>
        <c:majorTickMark val="none"/>
        <c:tickLblPos val="nextTo"/>
        <c:crossAx val="180194304"/>
        <c:crosses val="autoZero"/>
        <c:crossBetween val="midCat"/>
      </c:valAx>
      <c:valAx>
        <c:axId val="180194304"/>
        <c:scaling>
          <c:orientation val="minMax"/>
        </c:scaling>
        <c:axPos val="l"/>
        <c:majorGridlines/>
        <c:title>
          <c:tx>
            <c:rich>
              <a:bodyPr/>
              <a:lstStyle/>
              <a:p>
                <a:pPr>
                  <a:defRPr/>
                </a:pPr>
                <a:r>
                  <a:rPr lang="el-GR"/>
                  <a:t>α</a:t>
                </a:r>
                <a:r>
                  <a:rPr lang="de-DE"/>
                  <a:t> [°]</a:t>
                </a:r>
              </a:p>
            </c:rich>
          </c:tx>
          <c:layout/>
        </c:title>
        <c:numFmt formatCode="General" sourceLinked="1"/>
        <c:majorTickMark val="none"/>
        <c:tickLblPos val="nextTo"/>
        <c:crossAx val="180192384"/>
        <c:crosses val="autoZero"/>
        <c:crossBetween val="midCat"/>
      </c:valAx>
    </c:plotArea>
    <c:legend>
      <c:legendPos val="r"/>
      <c:layout/>
    </c:legend>
    <c:plotVisOnly val="1"/>
  </c:chart>
  <c:externalData r:id="rId1"/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de-DE"/>
  <c:chart>
    <c:title>
      <c:tx>
        <c:rich>
          <a:bodyPr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1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r>
              <a:rPr lang="de-DE" sz="1800" b="1" i="0" baseline="0" dirty="0" err="1"/>
              <a:t>Messreihe</a:t>
            </a:r>
            <a:r>
              <a:rPr lang="de-DE" sz="1800" b="1" i="0" baseline="0" dirty="0"/>
              <a:t> </a:t>
            </a:r>
            <a:r>
              <a:rPr lang="de-DE" sz="1800" b="1" i="0" baseline="0" dirty="0" smtClean="0"/>
              <a:t>1: Näherung auf 0°</a:t>
            </a:r>
            <a:endParaRPr lang="de-DE" dirty="0"/>
          </a:p>
        </c:rich>
      </c:tx>
      <c:layout/>
    </c:title>
    <c:plotArea>
      <c:layout/>
      <c:scatterChart>
        <c:scatterStyle val="smoothMarker"/>
        <c:ser>
          <c:idx val="0"/>
          <c:order val="0"/>
          <c:tx>
            <c:strRef>
              <c:f>'log1'!$D$1</c:f>
              <c:strCache>
                <c:ptCount val="1"/>
                <c:pt idx="0">
                  <c:v>Lenkwinkel</c:v>
                </c:pt>
              </c:strCache>
            </c:strRef>
          </c:tx>
          <c:marker>
            <c:symbol val="none"/>
          </c:marker>
          <c:xVal>
            <c:numRef>
              <c:f>'log1'!$A$2:$A$406</c:f>
              <c:numCache>
                <c:formatCode>General</c:formatCode>
                <c:ptCount val="405"/>
                <c:pt idx="0">
                  <c:v>0</c:v>
                </c:pt>
                <c:pt idx="1">
                  <c:v>2.0000000000000011E-2</c:v>
                </c:pt>
                <c:pt idx="2">
                  <c:v>6.0000000000000032E-2</c:v>
                </c:pt>
                <c:pt idx="3">
                  <c:v>0.1</c:v>
                </c:pt>
                <c:pt idx="4">
                  <c:v>0.12000000000000002</c:v>
                </c:pt>
                <c:pt idx="5">
                  <c:v>0.14000000000000001</c:v>
                </c:pt>
                <c:pt idx="6">
                  <c:v>0.16</c:v>
                </c:pt>
                <c:pt idx="7">
                  <c:v>0.18000000000000024</c:v>
                </c:pt>
                <c:pt idx="8">
                  <c:v>0.24000000000000021</c:v>
                </c:pt>
                <c:pt idx="9">
                  <c:v>0.26</c:v>
                </c:pt>
                <c:pt idx="10">
                  <c:v>0.34</c:v>
                </c:pt>
                <c:pt idx="11">
                  <c:v>0.38000000000000067</c:v>
                </c:pt>
                <c:pt idx="12">
                  <c:v>0.46</c:v>
                </c:pt>
                <c:pt idx="13">
                  <c:v>0.48000000000000032</c:v>
                </c:pt>
                <c:pt idx="14">
                  <c:v>0.5</c:v>
                </c:pt>
                <c:pt idx="15">
                  <c:v>0.64000000000000135</c:v>
                </c:pt>
                <c:pt idx="16">
                  <c:v>0.66000000000000159</c:v>
                </c:pt>
                <c:pt idx="17">
                  <c:v>0.76000000000000134</c:v>
                </c:pt>
                <c:pt idx="18">
                  <c:v>0.78</c:v>
                </c:pt>
                <c:pt idx="19">
                  <c:v>0.8</c:v>
                </c:pt>
                <c:pt idx="20">
                  <c:v>0.82000000000000062</c:v>
                </c:pt>
                <c:pt idx="21">
                  <c:v>0.86000000000000065</c:v>
                </c:pt>
                <c:pt idx="22">
                  <c:v>0.92</c:v>
                </c:pt>
                <c:pt idx="23">
                  <c:v>0.94000000000000061</c:v>
                </c:pt>
                <c:pt idx="24">
                  <c:v>0.96000000000000063</c:v>
                </c:pt>
                <c:pt idx="25">
                  <c:v>1.06</c:v>
                </c:pt>
                <c:pt idx="26">
                  <c:v>1.1000000000000001</c:v>
                </c:pt>
                <c:pt idx="27">
                  <c:v>1.1800000000000024</c:v>
                </c:pt>
                <c:pt idx="28">
                  <c:v>1.2</c:v>
                </c:pt>
                <c:pt idx="29">
                  <c:v>1.22</c:v>
                </c:pt>
                <c:pt idx="30">
                  <c:v>1.26</c:v>
                </c:pt>
                <c:pt idx="31">
                  <c:v>1.28</c:v>
                </c:pt>
                <c:pt idx="32">
                  <c:v>1.3</c:v>
                </c:pt>
                <c:pt idx="33">
                  <c:v>1.32</c:v>
                </c:pt>
                <c:pt idx="34">
                  <c:v>1.34</c:v>
                </c:pt>
                <c:pt idx="35">
                  <c:v>1.36</c:v>
                </c:pt>
                <c:pt idx="36">
                  <c:v>1.3800000000000001</c:v>
                </c:pt>
                <c:pt idx="37">
                  <c:v>1.4</c:v>
                </c:pt>
                <c:pt idx="38">
                  <c:v>1.44</c:v>
                </c:pt>
                <c:pt idx="39">
                  <c:v>1.46</c:v>
                </c:pt>
                <c:pt idx="40">
                  <c:v>1.48</c:v>
                </c:pt>
                <c:pt idx="41">
                  <c:v>1.5</c:v>
                </c:pt>
                <c:pt idx="42">
                  <c:v>1.54</c:v>
                </c:pt>
                <c:pt idx="43">
                  <c:v>1.56</c:v>
                </c:pt>
                <c:pt idx="44">
                  <c:v>1.58</c:v>
                </c:pt>
                <c:pt idx="45">
                  <c:v>1.6</c:v>
                </c:pt>
                <c:pt idx="46">
                  <c:v>1.62</c:v>
                </c:pt>
                <c:pt idx="47">
                  <c:v>1.6400000000000001</c:v>
                </c:pt>
                <c:pt idx="48">
                  <c:v>1.6600000000000001</c:v>
                </c:pt>
                <c:pt idx="49">
                  <c:v>1.6800000000000024</c:v>
                </c:pt>
                <c:pt idx="50">
                  <c:v>1.7</c:v>
                </c:pt>
                <c:pt idx="51">
                  <c:v>1.72</c:v>
                </c:pt>
                <c:pt idx="52">
                  <c:v>1.74</c:v>
                </c:pt>
                <c:pt idx="53">
                  <c:v>1.76</c:v>
                </c:pt>
                <c:pt idx="54">
                  <c:v>1.78</c:v>
                </c:pt>
                <c:pt idx="55">
                  <c:v>1.82</c:v>
                </c:pt>
                <c:pt idx="56">
                  <c:v>1.84</c:v>
                </c:pt>
                <c:pt idx="57">
                  <c:v>1.86</c:v>
                </c:pt>
                <c:pt idx="58">
                  <c:v>1.8800000000000001</c:v>
                </c:pt>
                <c:pt idx="59">
                  <c:v>1.9000000000000001</c:v>
                </c:pt>
                <c:pt idx="60">
                  <c:v>1.9200000000000021</c:v>
                </c:pt>
                <c:pt idx="61">
                  <c:v>2.02</c:v>
                </c:pt>
                <c:pt idx="62">
                  <c:v>2.06</c:v>
                </c:pt>
                <c:pt idx="63">
                  <c:v>2.1</c:v>
                </c:pt>
                <c:pt idx="64">
                  <c:v>2.12</c:v>
                </c:pt>
                <c:pt idx="65">
                  <c:v>2.14</c:v>
                </c:pt>
                <c:pt idx="66">
                  <c:v>2.16</c:v>
                </c:pt>
                <c:pt idx="67">
                  <c:v>2.1800000000000002</c:v>
                </c:pt>
                <c:pt idx="68">
                  <c:v>2.2200000000000002</c:v>
                </c:pt>
                <c:pt idx="69">
                  <c:v>2.2999999999999998</c:v>
                </c:pt>
                <c:pt idx="70">
                  <c:v>2.34</c:v>
                </c:pt>
                <c:pt idx="71">
                  <c:v>2.38</c:v>
                </c:pt>
                <c:pt idx="72">
                  <c:v>2.42</c:v>
                </c:pt>
                <c:pt idx="73">
                  <c:v>2.44</c:v>
                </c:pt>
                <c:pt idx="74">
                  <c:v>2.5</c:v>
                </c:pt>
                <c:pt idx="75">
                  <c:v>2.54</c:v>
                </c:pt>
                <c:pt idx="76">
                  <c:v>2.56</c:v>
                </c:pt>
                <c:pt idx="77">
                  <c:v>2.58</c:v>
                </c:pt>
                <c:pt idx="78">
                  <c:v>2.8</c:v>
                </c:pt>
                <c:pt idx="79">
                  <c:v>2.86</c:v>
                </c:pt>
                <c:pt idx="80">
                  <c:v>2.88</c:v>
                </c:pt>
                <c:pt idx="81">
                  <c:v>2.9</c:v>
                </c:pt>
                <c:pt idx="82">
                  <c:v>2.92</c:v>
                </c:pt>
                <c:pt idx="83">
                  <c:v>2.96</c:v>
                </c:pt>
                <c:pt idx="84">
                  <c:v>3.02</c:v>
                </c:pt>
                <c:pt idx="85">
                  <c:v>3.04</c:v>
                </c:pt>
                <c:pt idx="86">
                  <c:v>3.06</c:v>
                </c:pt>
                <c:pt idx="87">
                  <c:v>3.08</c:v>
                </c:pt>
                <c:pt idx="88">
                  <c:v>3.14</c:v>
                </c:pt>
                <c:pt idx="89">
                  <c:v>3.16</c:v>
                </c:pt>
                <c:pt idx="90">
                  <c:v>3.2800000000000002</c:v>
                </c:pt>
                <c:pt idx="91">
                  <c:v>3.3</c:v>
                </c:pt>
                <c:pt idx="92">
                  <c:v>3.46</c:v>
                </c:pt>
                <c:pt idx="93">
                  <c:v>3.48</c:v>
                </c:pt>
                <c:pt idx="94">
                  <c:v>3.5</c:v>
                </c:pt>
                <c:pt idx="95">
                  <c:v>3.52</c:v>
                </c:pt>
                <c:pt idx="96">
                  <c:v>3.58</c:v>
                </c:pt>
                <c:pt idx="97">
                  <c:v>3.64</c:v>
                </c:pt>
                <c:pt idx="98">
                  <c:v>3.66</c:v>
                </c:pt>
                <c:pt idx="99">
                  <c:v>3.7</c:v>
                </c:pt>
                <c:pt idx="100">
                  <c:v>3.72</c:v>
                </c:pt>
                <c:pt idx="101">
                  <c:v>3.74</c:v>
                </c:pt>
                <c:pt idx="102">
                  <c:v>3.7800000000000002</c:v>
                </c:pt>
                <c:pt idx="103">
                  <c:v>3.84</c:v>
                </c:pt>
                <c:pt idx="104">
                  <c:v>3.86</c:v>
                </c:pt>
                <c:pt idx="105">
                  <c:v>3.88</c:v>
                </c:pt>
                <c:pt idx="106">
                  <c:v>3.9</c:v>
                </c:pt>
                <c:pt idx="107">
                  <c:v>3.98</c:v>
                </c:pt>
                <c:pt idx="108">
                  <c:v>4.0199999999999996</c:v>
                </c:pt>
                <c:pt idx="109">
                  <c:v>4.04</c:v>
                </c:pt>
                <c:pt idx="110">
                  <c:v>4.0599999999999996</c:v>
                </c:pt>
                <c:pt idx="111">
                  <c:v>4.08</c:v>
                </c:pt>
                <c:pt idx="112">
                  <c:v>4.0999999999999996</c:v>
                </c:pt>
                <c:pt idx="113">
                  <c:v>4.1399999999999997</c:v>
                </c:pt>
                <c:pt idx="114">
                  <c:v>4.18</c:v>
                </c:pt>
                <c:pt idx="115">
                  <c:v>4.2</c:v>
                </c:pt>
                <c:pt idx="116">
                  <c:v>4.22</c:v>
                </c:pt>
                <c:pt idx="117">
                  <c:v>4.26</c:v>
                </c:pt>
                <c:pt idx="118">
                  <c:v>4.3410000000000002</c:v>
                </c:pt>
                <c:pt idx="119">
                  <c:v>4.36099999999999</c:v>
                </c:pt>
                <c:pt idx="120">
                  <c:v>4.3810000000000002</c:v>
                </c:pt>
                <c:pt idx="121">
                  <c:v>4.4009999999999998</c:v>
                </c:pt>
                <c:pt idx="122">
                  <c:v>4.4610000000000003</c:v>
                </c:pt>
                <c:pt idx="123">
                  <c:v>4.5209999999999955</c:v>
                </c:pt>
                <c:pt idx="124">
                  <c:v>4.5609999999999955</c:v>
                </c:pt>
                <c:pt idx="125">
                  <c:v>4.5810000000000004</c:v>
                </c:pt>
                <c:pt idx="126">
                  <c:v>4.601</c:v>
                </c:pt>
                <c:pt idx="127">
                  <c:v>4.6209999999999898</c:v>
                </c:pt>
                <c:pt idx="128">
                  <c:v>4.641</c:v>
                </c:pt>
                <c:pt idx="129">
                  <c:v>4.6609999999999889</c:v>
                </c:pt>
                <c:pt idx="130">
                  <c:v>4.7409999999999997</c:v>
                </c:pt>
                <c:pt idx="131">
                  <c:v>4.7610000000000001</c:v>
                </c:pt>
                <c:pt idx="132">
                  <c:v>4.82099999999999</c:v>
                </c:pt>
                <c:pt idx="133">
                  <c:v>4.86099999999999</c:v>
                </c:pt>
                <c:pt idx="134">
                  <c:v>4.9210000000000003</c:v>
                </c:pt>
                <c:pt idx="135">
                  <c:v>4.9409999999999998</c:v>
                </c:pt>
                <c:pt idx="136">
                  <c:v>4.9809999999999999</c:v>
                </c:pt>
                <c:pt idx="137">
                  <c:v>5.0209999999999955</c:v>
                </c:pt>
                <c:pt idx="138">
                  <c:v>5.101</c:v>
                </c:pt>
                <c:pt idx="139">
                  <c:v>5.141</c:v>
                </c:pt>
                <c:pt idx="140">
                  <c:v>5.181</c:v>
                </c:pt>
                <c:pt idx="141">
                  <c:v>5.2009999999999996</c:v>
                </c:pt>
                <c:pt idx="142">
                  <c:v>5.2210000000000001</c:v>
                </c:pt>
                <c:pt idx="143">
                  <c:v>5.2610000000000001</c:v>
                </c:pt>
                <c:pt idx="144">
                  <c:v>5.2809999999999997</c:v>
                </c:pt>
                <c:pt idx="145">
                  <c:v>5.3010000000000002</c:v>
                </c:pt>
                <c:pt idx="146">
                  <c:v>5.32099999999999</c:v>
                </c:pt>
                <c:pt idx="147">
                  <c:v>5.3410000000000002</c:v>
                </c:pt>
                <c:pt idx="148">
                  <c:v>5.3810000000000002</c:v>
                </c:pt>
                <c:pt idx="149">
                  <c:v>5.4610000000000003</c:v>
                </c:pt>
                <c:pt idx="150">
                  <c:v>5.4809999999999999</c:v>
                </c:pt>
                <c:pt idx="151">
                  <c:v>5.5010000000000003</c:v>
                </c:pt>
                <c:pt idx="152">
                  <c:v>5.5410000000000004</c:v>
                </c:pt>
                <c:pt idx="153">
                  <c:v>5.5810000000000004</c:v>
                </c:pt>
                <c:pt idx="154">
                  <c:v>5.601</c:v>
                </c:pt>
                <c:pt idx="155">
                  <c:v>5.6209999999999898</c:v>
                </c:pt>
                <c:pt idx="156">
                  <c:v>5.7409999999999997</c:v>
                </c:pt>
                <c:pt idx="157">
                  <c:v>5.7610000000000001</c:v>
                </c:pt>
                <c:pt idx="158">
                  <c:v>5.82099999999999</c:v>
                </c:pt>
                <c:pt idx="159">
                  <c:v>5.86099999999999</c:v>
                </c:pt>
                <c:pt idx="160">
                  <c:v>5.8810000000000002</c:v>
                </c:pt>
                <c:pt idx="161">
                  <c:v>5.9009999999999998</c:v>
                </c:pt>
                <c:pt idx="162">
                  <c:v>6.0209999999999955</c:v>
                </c:pt>
                <c:pt idx="163">
                  <c:v>6.0410000000000004</c:v>
                </c:pt>
                <c:pt idx="164">
                  <c:v>6.101</c:v>
                </c:pt>
                <c:pt idx="165">
                  <c:v>6.2809999999999997</c:v>
                </c:pt>
                <c:pt idx="166">
                  <c:v>6.4009999999999998</c:v>
                </c:pt>
                <c:pt idx="167">
                  <c:v>6.5010000000000003</c:v>
                </c:pt>
                <c:pt idx="168">
                  <c:v>6.5209999999999955</c:v>
                </c:pt>
                <c:pt idx="169">
                  <c:v>6.5810000000000004</c:v>
                </c:pt>
                <c:pt idx="170">
                  <c:v>6.601</c:v>
                </c:pt>
                <c:pt idx="171">
                  <c:v>6.6209999999999898</c:v>
                </c:pt>
                <c:pt idx="172">
                  <c:v>6.72799999999999</c:v>
                </c:pt>
                <c:pt idx="173">
                  <c:v>6.7480000000000002</c:v>
                </c:pt>
                <c:pt idx="174">
                  <c:v>6.7690000000000001</c:v>
                </c:pt>
                <c:pt idx="175">
                  <c:v>6.8090000000000002</c:v>
                </c:pt>
                <c:pt idx="176">
                  <c:v>6.8469999999999995</c:v>
                </c:pt>
                <c:pt idx="177">
                  <c:v>6.907</c:v>
                </c:pt>
                <c:pt idx="178">
                  <c:v>6.9269999999999996</c:v>
                </c:pt>
                <c:pt idx="179">
                  <c:v>6.9470000000000001</c:v>
                </c:pt>
                <c:pt idx="180">
                  <c:v>6.9669999999999996</c:v>
                </c:pt>
                <c:pt idx="181">
                  <c:v>7.0060000000000002</c:v>
                </c:pt>
                <c:pt idx="182">
                  <c:v>7.0259999999999945</c:v>
                </c:pt>
                <c:pt idx="183">
                  <c:v>7.2039999999999997</c:v>
                </c:pt>
                <c:pt idx="184">
                  <c:v>7.2239999999999975</c:v>
                </c:pt>
                <c:pt idx="185">
                  <c:v>7.2839999999999998</c:v>
                </c:pt>
                <c:pt idx="186">
                  <c:v>7.3219999999999965</c:v>
                </c:pt>
                <c:pt idx="187">
                  <c:v>7.3419999999999996</c:v>
                </c:pt>
                <c:pt idx="188">
                  <c:v>7.3619999999999965</c:v>
                </c:pt>
                <c:pt idx="189">
                  <c:v>7.4029999999999996</c:v>
                </c:pt>
                <c:pt idx="190">
                  <c:v>7.423</c:v>
                </c:pt>
                <c:pt idx="191">
                  <c:v>7.5209999999999955</c:v>
                </c:pt>
                <c:pt idx="192">
                  <c:v>7.6599999999999975</c:v>
                </c:pt>
                <c:pt idx="193">
                  <c:v>7.68</c:v>
                </c:pt>
                <c:pt idx="194">
                  <c:v>7.7</c:v>
                </c:pt>
                <c:pt idx="195">
                  <c:v>7.74</c:v>
                </c:pt>
                <c:pt idx="196">
                  <c:v>7.8380000000000001</c:v>
                </c:pt>
                <c:pt idx="197">
                  <c:v>7.857999999999989</c:v>
                </c:pt>
                <c:pt idx="198">
                  <c:v>7.8979999999999899</c:v>
                </c:pt>
                <c:pt idx="199">
                  <c:v>7.9180000000000001</c:v>
                </c:pt>
                <c:pt idx="200">
                  <c:v>8.036999999999999</c:v>
                </c:pt>
                <c:pt idx="201">
                  <c:v>8.077</c:v>
                </c:pt>
                <c:pt idx="202">
                  <c:v>8.1160000000000014</c:v>
                </c:pt>
                <c:pt idx="203">
                  <c:v>8.136000000000001</c:v>
                </c:pt>
                <c:pt idx="204">
                  <c:v>8.1960000000000015</c:v>
                </c:pt>
                <c:pt idx="205">
                  <c:v>8.2740000000000009</c:v>
                </c:pt>
                <c:pt idx="206">
                  <c:v>8.3340000000000014</c:v>
                </c:pt>
                <c:pt idx="207">
                  <c:v>8.3540000000000028</c:v>
                </c:pt>
                <c:pt idx="208">
                  <c:v>8.3740000000000006</c:v>
                </c:pt>
                <c:pt idx="209">
                  <c:v>8.3940000000000001</c:v>
                </c:pt>
                <c:pt idx="210">
                  <c:v>8.4320000000000004</c:v>
                </c:pt>
                <c:pt idx="211">
                  <c:v>8.4520000000000213</c:v>
                </c:pt>
                <c:pt idx="212">
                  <c:v>8.4720000000000066</c:v>
                </c:pt>
                <c:pt idx="213">
                  <c:v>8.5120000000000005</c:v>
                </c:pt>
                <c:pt idx="214">
                  <c:v>8.5520000000000067</c:v>
                </c:pt>
                <c:pt idx="215">
                  <c:v>8.59</c:v>
                </c:pt>
                <c:pt idx="216">
                  <c:v>8.629999999999999</c:v>
                </c:pt>
                <c:pt idx="217">
                  <c:v>8.67</c:v>
                </c:pt>
                <c:pt idx="218">
                  <c:v>8.7100000000000009</c:v>
                </c:pt>
                <c:pt idx="219">
                  <c:v>8.7680000000000025</c:v>
                </c:pt>
                <c:pt idx="220">
                  <c:v>8.7879999999999985</c:v>
                </c:pt>
                <c:pt idx="221">
                  <c:v>8.8080000000000016</c:v>
                </c:pt>
                <c:pt idx="222">
                  <c:v>8.8680000000000003</c:v>
                </c:pt>
                <c:pt idx="223">
                  <c:v>8.9060000000000006</c:v>
                </c:pt>
                <c:pt idx="224">
                  <c:v>8.9260000000000002</c:v>
                </c:pt>
                <c:pt idx="225">
                  <c:v>8.9460000000000015</c:v>
                </c:pt>
                <c:pt idx="226">
                  <c:v>8.9860000000000007</c:v>
                </c:pt>
                <c:pt idx="227">
                  <c:v>9.0640000000000001</c:v>
                </c:pt>
                <c:pt idx="228">
                  <c:v>9.1050000000000004</c:v>
                </c:pt>
                <c:pt idx="229">
                  <c:v>9.125</c:v>
                </c:pt>
                <c:pt idx="230">
                  <c:v>9.1449999999999996</c:v>
                </c:pt>
                <c:pt idx="231">
                  <c:v>9.222999999999999</c:v>
                </c:pt>
                <c:pt idx="232">
                  <c:v>9.2429999999999986</c:v>
                </c:pt>
                <c:pt idx="233">
                  <c:v>9.2630000000000035</c:v>
                </c:pt>
                <c:pt idx="234">
                  <c:v>9.343</c:v>
                </c:pt>
                <c:pt idx="235">
                  <c:v>9.3810000000000002</c:v>
                </c:pt>
                <c:pt idx="236">
                  <c:v>9.4210000000000012</c:v>
                </c:pt>
                <c:pt idx="237">
                  <c:v>9.4410000000000025</c:v>
                </c:pt>
                <c:pt idx="238">
                  <c:v>9.4610000000000003</c:v>
                </c:pt>
                <c:pt idx="239">
                  <c:v>9.4810000000000034</c:v>
                </c:pt>
                <c:pt idx="240">
                  <c:v>9.5010000000000012</c:v>
                </c:pt>
                <c:pt idx="241">
                  <c:v>9.5379999999999985</c:v>
                </c:pt>
                <c:pt idx="242">
                  <c:v>9.5580000000000016</c:v>
                </c:pt>
                <c:pt idx="243">
                  <c:v>9.5780000000000012</c:v>
                </c:pt>
                <c:pt idx="244">
                  <c:v>9.597999999999999</c:v>
                </c:pt>
                <c:pt idx="245">
                  <c:v>9.6380000000000017</c:v>
                </c:pt>
                <c:pt idx="246">
                  <c:v>9.697000000000001</c:v>
                </c:pt>
                <c:pt idx="247">
                  <c:v>9.7169999999999987</c:v>
                </c:pt>
                <c:pt idx="248">
                  <c:v>9.7369999999999983</c:v>
                </c:pt>
                <c:pt idx="249">
                  <c:v>9.7580000000000009</c:v>
                </c:pt>
                <c:pt idx="250">
                  <c:v>9.7979999999999983</c:v>
                </c:pt>
                <c:pt idx="251">
                  <c:v>9.8180000000000014</c:v>
                </c:pt>
                <c:pt idx="252">
                  <c:v>9.8570000000000046</c:v>
                </c:pt>
                <c:pt idx="253">
                  <c:v>9.8970000000000002</c:v>
                </c:pt>
                <c:pt idx="254">
                  <c:v>9.9170000000000016</c:v>
                </c:pt>
                <c:pt idx="255">
                  <c:v>9.9570000000000007</c:v>
                </c:pt>
                <c:pt idx="256">
                  <c:v>9.9770000000000003</c:v>
                </c:pt>
                <c:pt idx="257">
                  <c:v>10.036</c:v>
                </c:pt>
                <c:pt idx="258">
                  <c:v>10.056000000000004</c:v>
                </c:pt>
                <c:pt idx="259">
                  <c:v>10.076000000000002</c:v>
                </c:pt>
                <c:pt idx="260">
                  <c:v>10.096</c:v>
                </c:pt>
                <c:pt idx="261">
                  <c:v>10.136000000000001</c:v>
                </c:pt>
                <c:pt idx="262">
                  <c:v>10.194000000000001</c:v>
                </c:pt>
                <c:pt idx="263">
                  <c:v>10.213999999999999</c:v>
                </c:pt>
                <c:pt idx="264">
                  <c:v>10.233999999999998</c:v>
                </c:pt>
                <c:pt idx="265">
                  <c:v>10.274000000000001</c:v>
                </c:pt>
                <c:pt idx="266">
                  <c:v>10.332000000000004</c:v>
                </c:pt>
                <c:pt idx="267">
                  <c:v>10.352000000000025</c:v>
                </c:pt>
                <c:pt idx="268">
                  <c:v>10.412000000000004</c:v>
                </c:pt>
                <c:pt idx="269">
                  <c:v>10.432</c:v>
                </c:pt>
                <c:pt idx="270">
                  <c:v>10.492000000000004</c:v>
                </c:pt>
                <c:pt idx="271">
                  <c:v>10.512</c:v>
                </c:pt>
                <c:pt idx="272">
                  <c:v>10.532</c:v>
                </c:pt>
                <c:pt idx="273">
                  <c:v>10.572000000000006</c:v>
                </c:pt>
                <c:pt idx="274">
                  <c:v>10.612</c:v>
                </c:pt>
                <c:pt idx="275">
                  <c:v>10.671000000000001</c:v>
                </c:pt>
                <c:pt idx="276">
                  <c:v>10.691000000000001</c:v>
                </c:pt>
                <c:pt idx="277">
                  <c:v>10.710999999999999</c:v>
                </c:pt>
                <c:pt idx="278">
                  <c:v>10.730999999999998</c:v>
                </c:pt>
                <c:pt idx="279">
                  <c:v>10.751000000000001</c:v>
                </c:pt>
                <c:pt idx="280">
                  <c:v>10.771000000000001</c:v>
                </c:pt>
                <c:pt idx="281">
                  <c:v>10.829000000000002</c:v>
                </c:pt>
                <c:pt idx="282">
                  <c:v>10.849</c:v>
                </c:pt>
                <c:pt idx="283">
                  <c:v>10.869000000000021</c:v>
                </c:pt>
                <c:pt idx="284">
                  <c:v>10.889000000000006</c:v>
                </c:pt>
                <c:pt idx="285">
                  <c:v>10.929</c:v>
                </c:pt>
                <c:pt idx="286">
                  <c:v>11.087</c:v>
                </c:pt>
                <c:pt idx="287">
                  <c:v>11.126000000000001</c:v>
                </c:pt>
                <c:pt idx="288">
                  <c:v>11.186</c:v>
                </c:pt>
                <c:pt idx="289">
                  <c:v>11.245999999999999</c:v>
                </c:pt>
                <c:pt idx="290">
                  <c:v>11.304</c:v>
                </c:pt>
                <c:pt idx="291">
                  <c:v>11.324</c:v>
                </c:pt>
                <c:pt idx="292">
                  <c:v>11.442</c:v>
                </c:pt>
                <c:pt idx="293">
                  <c:v>11.462000000000021</c:v>
                </c:pt>
                <c:pt idx="294">
                  <c:v>11.482000000000006</c:v>
                </c:pt>
                <c:pt idx="295">
                  <c:v>11.502000000000002</c:v>
                </c:pt>
                <c:pt idx="296">
                  <c:v>11.522</c:v>
                </c:pt>
                <c:pt idx="297">
                  <c:v>11.562000000000006</c:v>
                </c:pt>
                <c:pt idx="298">
                  <c:v>11.6</c:v>
                </c:pt>
                <c:pt idx="299">
                  <c:v>11.62</c:v>
                </c:pt>
                <c:pt idx="300">
                  <c:v>11.639999999999999</c:v>
                </c:pt>
                <c:pt idx="301">
                  <c:v>11.66</c:v>
                </c:pt>
                <c:pt idx="302">
                  <c:v>11.7</c:v>
                </c:pt>
                <c:pt idx="303">
                  <c:v>11.719999999999999</c:v>
                </c:pt>
                <c:pt idx="304">
                  <c:v>11.779</c:v>
                </c:pt>
                <c:pt idx="305">
                  <c:v>11.798999999999999</c:v>
                </c:pt>
                <c:pt idx="306">
                  <c:v>11.819000000000004</c:v>
                </c:pt>
                <c:pt idx="307">
                  <c:v>11.839</c:v>
                </c:pt>
                <c:pt idx="308">
                  <c:v>11.859000000000023</c:v>
                </c:pt>
                <c:pt idx="309">
                  <c:v>11.879000000000019</c:v>
                </c:pt>
                <c:pt idx="310">
                  <c:v>11.937000000000001</c:v>
                </c:pt>
                <c:pt idx="311">
                  <c:v>11.957000000000004</c:v>
                </c:pt>
                <c:pt idx="312">
                  <c:v>11.977</c:v>
                </c:pt>
                <c:pt idx="313">
                  <c:v>11.997</c:v>
                </c:pt>
                <c:pt idx="314">
                  <c:v>12.076000000000002</c:v>
                </c:pt>
                <c:pt idx="315">
                  <c:v>12.096</c:v>
                </c:pt>
                <c:pt idx="316">
                  <c:v>12.116</c:v>
                </c:pt>
                <c:pt idx="317">
                  <c:v>12.254</c:v>
                </c:pt>
                <c:pt idx="318">
                  <c:v>12.274000000000001</c:v>
                </c:pt>
                <c:pt idx="319">
                  <c:v>12.314</c:v>
                </c:pt>
                <c:pt idx="320">
                  <c:v>12.411</c:v>
                </c:pt>
                <c:pt idx="321">
                  <c:v>12.451000000000002</c:v>
                </c:pt>
                <c:pt idx="322">
                  <c:v>12.471</c:v>
                </c:pt>
                <c:pt idx="323">
                  <c:v>12.491</c:v>
                </c:pt>
                <c:pt idx="324">
                  <c:v>12.569000000000004</c:v>
                </c:pt>
                <c:pt idx="325">
                  <c:v>12.589</c:v>
                </c:pt>
                <c:pt idx="326">
                  <c:v>12.609</c:v>
                </c:pt>
                <c:pt idx="327">
                  <c:v>12.629</c:v>
                </c:pt>
                <c:pt idx="328">
                  <c:v>12.648999999999999</c:v>
                </c:pt>
                <c:pt idx="329">
                  <c:v>12.669</c:v>
                </c:pt>
                <c:pt idx="330">
                  <c:v>12.706</c:v>
                </c:pt>
                <c:pt idx="331">
                  <c:v>12.726000000000001</c:v>
                </c:pt>
                <c:pt idx="332">
                  <c:v>12.745999999999999</c:v>
                </c:pt>
                <c:pt idx="333">
                  <c:v>12.766</c:v>
                </c:pt>
                <c:pt idx="334">
                  <c:v>12.826000000000002</c:v>
                </c:pt>
                <c:pt idx="335">
                  <c:v>12.903</c:v>
                </c:pt>
                <c:pt idx="336">
                  <c:v>13.040999999999999</c:v>
                </c:pt>
                <c:pt idx="337">
                  <c:v>13.140999999999998</c:v>
                </c:pt>
                <c:pt idx="338">
                  <c:v>13.358000000000002</c:v>
                </c:pt>
                <c:pt idx="339">
                  <c:v>13.496</c:v>
                </c:pt>
                <c:pt idx="340">
                  <c:v>13.516</c:v>
                </c:pt>
                <c:pt idx="341">
                  <c:v>13.536</c:v>
                </c:pt>
                <c:pt idx="342">
                  <c:v>13.576000000000002</c:v>
                </c:pt>
                <c:pt idx="343">
                  <c:v>13.616</c:v>
                </c:pt>
                <c:pt idx="344">
                  <c:v>13.774000000000001</c:v>
                </c:pt>
                <c:pt idx="345">
                  <c:v>13.812000000000006</c:v>
                </c:pt>
                <c:pt idx="346">
                  <c:v>13.852000000000025</c:v>
                </c:pt>
                <c:pt idx="347">
                  <c:v>13.932</c:v>
                </c:pt>
                <c:pt idx="348">
                  <c:v>13.971</c:v>
                </c:pt>
                <c:pt idx="349">
                  <c:v>13.991</c:v>
                </c:pt>
                <c:pt idx="350">
                  <c:v>14.031000000000001</c:v>
                </c:pt>
                <c:pt idx="351">
                  <c:v>14.051</c:v>
                </c:pt>
                <c:pt idx="352">
                  <c:v>14.071</c:v>
                </c:pt>
                <c:pt idx="353">
                  <c:v>14.091000000000001</c:v>
                </c:pt>
                <c:pt idx="354">
                  <c:v>14.129999999999999</c:v>
                </c:pt>
                <c:pt idx="355">
                  <c:v>14.229999999999999</c:v>
                </c:pt>
                <c:pt idx="356">
                  <c:v>14.25</c:v>
                </c:pt>
                <c:pt idx="357">
                  <c:v>14.329000000000002</c:v>
                </c:pt>
                <c:pt idx="358">
                  <c:v>14.389000000000006</c:v>
                </c:pt>
                <c:pt idx="359">
                  <c:v>14.409000000000002</c:v>
                </c:pt>
                <c:pt idx="360">
                  <c:v>14.487</c:v>
                </c:pt>
                <c:pt idx="361">
                  <c:v>14.527999999999999</c:v>
                </c:pt>
                <c:pt idx="362">
                  <c:v>14.547999999999998</c:v>
                </c:pt>
                <c:pt idx="363">
                  <c:v>14.568</c:v>
                </c:pt>
                <c:pt idx="364">
                  <c:v>14.646000000000001</c:v>
                </c:pt>
                <c:pt idx="365">
                  <c:v>14.666</c:v>
                </c:pt>
                <c:pt idx="366">
                  <c:v>14.686</c:v>
                </c:pt>
                <c:pt idx="367">
                  <c:v>14.726000000000001</c:v>
                </c:pt>
                <c:pt idx="368">
                  <c:v>14.823</c:v>
                </c:pt>
                <c:pt idx="369">
                  <c:v>14.843</c:v>
                </c:pt>
                <c:pt idx="370">
                  <c:v>14.883000000000004</c:v>
                </c:pt>
                <c:pt idx="371">
                  <c:v>14.92</c:v>
                </c:pt>
                <c:pt idx="372">
                  <c:v>14.94</c:v>
                </c:pt>
                <c:pt idx="373">
                  <c:v>14.96</c:v>
                </c:pt>
                <c:pt idx="374">
                  <c:v>14.98</c:v>
                </c:pt>
                <c:pt idx="375">
                  <c:v>15.02</c:v>
                </c:pt>
                <c:pt idx="376">
                  <c:v>15.04</c:v>
                </c:pt>
                <c:pt idx="377">
                  <c:v>15.077</c:v>
                </c:pt>
                <c:pt idx="378">
                  <c:v>15.157</c:v>
                </c:pt>
                <c:pt idx="379">
                  <c:v>15.177</c:v>
                </c:pt>
                <c:pt idx="380">
                  <c:v>15.197000000000001</c:v>
                </c:pt>
                <c:pt idx="381">
                  <c:v>15.233999999999998</c:v>
                </c:pt>
                <c:pt idx="382">
                  <c:v>15.314</c:v>
                </c:pt>
                <c:pt idx="383">
                  <c:v>15.334</c:v>
                </c:pt>
                <c:pt idx="384">
                  <c:v>15.354000000000006</c:v>
                </c:pt>
                <c:pt idx="385">
                  <c:v>15.472000000000019</c:v>
                </c:pt>
                <c:pt idx="386">
                  <c:v>15.492000000000004</c:v>
                </c:pt>
                <c:pt idx="387">
                  <c:v>15.512</c:v>
                </c:pt>
                <c:pt idx="388">
                  <c:v>15.57</c:v>
                </c:pt>
                <c:pt idx="389">
                  <c:v>15.59</c:v>
                </c:pt>
                <c:pt idx="390">
                  <c:v>15.61</c:v>
                </c:pt>
                <c:pt idx="391">
                  <c:v>15.629999999999999</c:v>
                </c:pt>
                <c:pt idx="392">
                  <c:v>15.67</c:v>
                </c:pt>
                <c:pt idx="393">
                  <c:v>15.707999999999998</c:v>
                </c:pt>
                <c:pt idx="394">
                  <c:v>15.727999999999998</c:v>
                </c:pt>
                <c:pt idx="395">
                  <c:v>15.747999999999999</c:v>
                </c:pt>
                <c:pt idx="396">
                  <c:v>15.787999999999998</c:v>
                </c:pt>
                <c:pt idx="397">
                  <c:v>15.867000000000004</c:v>
                </c:pt>
                <c:pt idx="398">
                  <c:v>15.887</c:v>
                </c:pt>
                <c:pt idx="399">
                  <c:v>15.947000000000001</c:v>
                </c:pt>
                <c:pt idx="400">
                  <c:v>16.024999999999999</c:v>
                </c:pt>
                <c:pt idx="401">
                  <c:v>16.064999999999987</c:v>
                </c:pt>
                <c:pt idx="402">
                  <c:v>16.084999999999987</c:v>
                </c:pt>
                <c:pt idx="403">
                  <c:v>16.105</c:v>
                </c:pt>
                <c:pt idx="404">
                  <c:v>16.145</c:v>
                </c:pt>
              </c:numCache>
            </c:numRef>
          </c:xVal>
          <c:yVal>
            <c:numRef>
              <c:f>'log1'!$D$2:$D$406</c:f>
              <c:numCache>
                <c:formatCode>General</c:formatCode>
                <c:ptCount val="405"/>
                <c:pt idx="0">
                  <c:v>4.2300000000000004</c:v>
                </c:pt>
                <c:pt idx="1">
                  <c:v>4.184999999999989</c:v>
                </c:pt>
                <c:pt idx="2">
                  <c:v>4.184999999999989</c:v>
                </c:pt>
                <c:pt idx="3">
                  <c:v>4.184999999999989</c:v>
                </c:pt>
                <c:pt idx="4">
                  <c:v>4.184999999999989</c:v>
                </c:pt>
                <c:pt idx="5">
                  <c:v>4.184999999999989</c:v>
                </c:pt>
                <c:pt idx="6">
                  <c:v>4.184999999999989</c:v>
                </c:pt>
                <c:pt idx="7">
                  <c:v>4.184999999999989</c:v>
                </c:pt>
                <c:pt idx="8">
                  <c:v>4.184999999999989</c:v>
                </c:pt>
                <c:pt idx="9">
                  <c:v>4.184999999999989</c:v>
                </c:pt>
                <c:pt idx="10">
                  <c:v>4.184999999999989</c:v>
                </c:pt>
                <c:pt idx="11">
                  <c:v>4.184999999999989</c:v>
                </c:pt>
                <c:pt idx="12">
                  <c:v>4.2300000000000004</c:v>
                </c:pt>
                <c:pt idx="13">
                  <c:v>4.2300000000000004</c:v>
                </c:pt>
                <c:pt idx="14">
                  <c:v>4.2300000000000004</c:v>
                </c:pt>
                <c:pt idx="15">
                  <c:v>4.2300000000000004</c:v>
                </c:pt>
                <c:pt idx="16">
                  <c:v>4.2300000000000004</c:v>
                </c:pt>
                <c:pt idx="17">
                  <c:v>4.2300000000000004</c:v>
                </c:pt>
                <c:pt idx="18">
                  <c:v>4.2300000000000004</c:v>
                </c:pt>
                <c:pt idx="19">
                  <c:v>4.2300000000000004</c:v>
                </c:pt>
                <c:pt idx="20">
                  <c:v>4.2300000000000004</c:v>
                </c:pt>
                <c:pt idx="21">
                  <c:v>4.184999999999989</c:v>
                </c:pt>
                <c:pt idx="22">
                  <c:v>4.184999999999989</c:v>
                </c:pt>
                <c:pt idx="23">
                  <c:v>4.184999999999989</c:v>
                </c:pt>
                <c:pt idx="24">
                  <c:v>4.184999999999989</c:v>
                </c:pt>
                <c:pt idx="25">
                  <c:v>4.2300000000000004</c:v>
                </c:pt>
                <c:pt idx="26">
                  <c:v>4.2300000000000004</c:v>
                </c:pt>
                <c:pt idx="27">
                  <c:v>4.184999999999989</c:v>
                </c:pt>
                <c:pt idx="28">
                  <c:v>4.2300000000000004</c:v>
                </c:pt>
                <c:pt idx="29">
                  <c:v>4.2300000000000004</c:v>
                </c:pt>
                <c:pt idx="30">
                  <c:v>4.184999999999989</c:v>
                </c:pt>
                <c:pt idx="31">
                  <c:v>4.184999999999989</c:v>
                </c:pt>
                <c:pt idx="32">
                  <c:v>4.184999999999989</c:v>
                </c:pt>
                <c:pt idx="33">
                  <c:v>4.184999999999989</c:v>
                </c:pt>
                <c:pt idx="34">
                  <c:v>4.184999999999989</c:v>
                </c:pt>
                <c:pt idx="35">
                  <c:v>4.184999999999989</c:v>
                </c:pt>
                <c:pt idx="36">
                  <c:v>4.184999999999989</c:v>
                </c:pt>
                <c:pt idx="37">
                  <c:v>4.184999999999989</c:v>
                </c:pt>
                <c:pt idx="38">
                  <c:v>4.2300000000000004</c:v>
                </c:pt>
                <c:pt idx="39">
                  <c:v>4.2300000000000004</c:v>
                </c:pt>
                <c:pt idx="40">
                  <c:v>4.2300000000000004</c:v>
                </c:pt>
                <c:pt idx="41">
                  <c:v>4.184999999999989</c:v>
                </c:pt>
                <c:pt idx="42">
                  <c:v>4.184999999999989</c:v>
                </c:pt>
                <c:pt idx="43">
                  <c:v>4.184999999999989</c:v>
                </c:pt>
                <c:pt idx="44">
                  <c:v>4.184999999999989</c:v>
                </c:pt>
                <c:pt idx="45">
                  <c:v>4.184999999999989</c:v>
                </c:pt>
                <c:pt idx="46">
                  <c:v>4.184999999999989</c:v>
                </c:pt>
                <c:pt idx="47">
                  <c:v>4.184999999999989</c:v>
                </c:pt>
                <c:pt idx="48">
                  <c:v>4.184999999999989</c:v>
                </c:pt>
                <c:pt idx="49">
                  <c:v>4.184999999999989</c:v>
                </c:pt>
                <c:pt idx="50">
                  <c:v>4.184999999999989</c:v>
                </c:pt>
                <c:pt idx="51">
                  <c:v>4.2300000000000004</c:v>
                </c:pt>
                <c:pt idx="52">
                  <c:v>4.184999999999989</c:v>
                </c:pt>
                <c:pt idx="53">
                  <c:v>4.184999999999989</c:v>
                </c:pt>
                <c:pt idx="54">
                  <c:v>4.184999999999989</c:v>
                </c:pt>
                <c:pt idx="55">
                  <c:v>4.184999999999989</c:v>
                </c:pt>
                <c:pt idx="56">
                  <c:v>4.184999999999989</c:v>
                </c:pt>
                <c:pt idx="57">
                  <c:v>4.184999999999989</c:v>
                </c:pt>
                <c:pt idx="58">
                  <c:v>4.184999999999989</c:v>
                </c:pt>
                <c:pt idx="59">
                  <c:v>4.184999999999989</c:v>
                </c:pt>
                <c:pt idx="60">
                  <c:v>4.184999999999989</c:v>
                </c:pt>
                <c:pt idx="61">
                  <c:v>4.2300000000000004</c:v>
                </c:pt>
                <c:pt idx="62">
                  <c:v>4.2300000000000004</c:v>
                </c:pt>
                <c:pt idx="63">
                  <c:v>4.2300000000000004</c:v>
                </c:pt>
                <c:pt idx="64">
                  <c:v>4.2300000000000004</c:v>
                </c:pt>
                <c:pt idx="65">
                  <c:v>4.2300000000000004</c:v>
                </c:pt>
                <c:pt idx="66">
                  <c:v>4.2300000000000004</c:v>
                </c:pt>
                <c:pt idx="67">
                  <c:v>4.184999999999989</c:v>
                </c:pt>
                <c:pt idx="68">
                  <c:v>4.184999999999989</c:v>
                </c:pt>
                <c:pt idx="69">
                  <c:v>4.1399999999999997</c:v>
                </c:pt>
                <c:pt idx="70">
                  <c:v>4.1399999999999997</c:v>
                </c:pt>
                <c:pt idx="71">
                  <c:v>4.09499999999999</c:v>
                </c:pt>
                <c:pt idx="72">
                  <c:v>4.1399999999999997</c:v>
                </c:pt>
                <c:pt idx="73">
                  <c:v>4.1399999999999997</c:v>
                </c:pt>
                <c:pt idx="74">
                  <c:v>4.1399999999999997</c:v>
                </c:pt>
                <c:pt idx="75">
                  <c:v>4.184999999999989</c:v>
                </c:pt>
                <c:pt idx="76">
                  <c:v>4.184999999999989</c:v>
                </c:pt>
                <c:pt idx="77">
                  <c:v>4.184999999999989</c:v>
                </c:pt>
                <c:pt idx="78">
                  <c:v>4.184999999999989</c:v>
                </c:pt>
                <c:pt idx="79">
                  <c:v>4.184999999999989</c:v>
                </c:pt>
                <c:pt idx="80">
                  <c:v>4.184999999999989</c:v>
                </c:pt>
                <c:pt idx="81">
                  <c:v>4.184999999999989</c:v>
                </c:pt>
                <c:pt idx="82">
                  <c:v>4.184999999999989</c:v>
                </c:pt>
                <c:pt idx="83">
                  <c:v>4.184999999999989</c:v>
                </c:pt>
                <c:pt idx="84">
                  <c:v>4.184999999999989</c:v>
                </c:pt>
                <c:pt idx="85">
                  <c:v>4.184999999999989</c:v>
                </c:pt>
                <c:pt idx="86">
                  <c:v>4.184999999999989</c:v>
                </c:pt>
                <c:pt idx="87">
                  <c:v>4.184999999999989</c:v>
                </c:pt>
                <c:pt idx="88">
                  <c:v>4.2300000000000004</c:v>
                </c:pt>
                <c:pt idx="89">
                  <c:v>4.184999999999989</c:v>
                </c:pt>
                <c:pt idx="90">
                  <c:v>4.184999999999989</c:v>
                </c:pt>
                <c:pt idx="91">
                  <c:v>4.184999999999989</c:v>
                </c:pt>
                <c:pt idx="92">
                  <c:v>4.184999999999989</c:v>
                </c:pt>
                <c:pt idx="93">
                  <c:v>4.184999999999989</c:v>
                </c:pt>
                <c:pt idx="94">
                  <c:v>4.184999999999989</c:v>
                </c:pt>
                <c:pt idx="95">
                  <c:v>4.184999999999989</c:v>
                </c:pt>
                <c:pt idx="96">
                  <c:v>4.184999999999989</c:v>
                </c:pt>
                <c:pt idx="97">
                  <c:v>4.184999999999989</c:v>
                </c:pt>
                <c:pt idx="98">
                  <c:v>4.184999999999989</c:v>
                </c:pt>
                <c:pt idx="99">
                  <c:v>4.184999999999989</c:v>
                </c:pt>
                <c:pt idx="100">
                  <c:v>4.184999999999989</c:v>
                </c:pt>
                <c:pt idx="101">
                  <c:v>4.184999999999989</c:v>
                </c:pt>
                <c:pt idx="102">
                  <c:v>4.184999999999989</c:v>
                </c:pt>
                <c:pt idx="103">
                  <c:v>4.184999999999989</c:v>
                </c:pt>
                <c:pt idx="104">
                  <c:v>4.184999999999989</c:v>
                </c:pt>
                <c:pt idx="105">
                  <c:v>4.184999999999989</c:v>
                </c:pt>
                <c:pt idx="106">
                  <c:v>4.184999999999989</c:v>
                </c:pt>
                <c:pt idx="107">
                  <c:v>4.184999999999989</c:v>
                </c:pt>
                <c:pt idx="108">
                  <c:v>4.184999999999989</c:v>
                </c:pt>
                <c:pt idx="109">
                  <c:v>4.2300000000000004</c:v>
                </c:pt>
                <c:pt idx="110">
                  <c:v>4.2300000000000004</c:v>
                </c:pt>
                <c:pt idx="111">
                  <c:v>4.184999999999989</c:v>
                </c:pt>
                <c:pt idx="112">
                  <c:v>4.184999999999989</c:v>
                </c:pt>
                <c:pt idx="113">
                  <c:v>4.184999999999989</c:v>
                </c:pt>
                <c:pt idx="114">
                  <c:v>4.184999999999989</c:v>
                </c:pt>
                <c:pt idx="115">
                  <c:v>4.184999999999989</c:v>
                </c:pt>
                <c:pt idx="116">
                  <c:v>4.184999999999989</c:v>
                </c:pt>
                <c:pt idx="117">
                  <c:v>4.184999999999989</c:v>
                </c:pt>
                <c:pt idx="118">
                  <c:v>4.2300000000000004</c:v>
                </c:pt>
                <c:pt idx="119">
                  <c:v>4.184999999999989</c:v>
                </c:pt>
                <c:pt idx="120">
                  <c:v>4.184999999999989</c:v>
                </c:pt>
                <c:pt idx="121">
                  <c:v>4.184999999999989</c:v>
                </c:pt>
                <c:pt idx="122">
                  <c:v>4.184999999999989</c:v>
                </c:pt>
                <c:pt idx="123">
                  <c:v>4.184999999999989</c:v>
                </c:pt>
                <c:pt idx="124">
                  <c:v>4.184999999999989</c:v>
                </c:pt>
                <c:pt idx="125">
                  <c:v>4.184999999999989</c:v>
                </c:pt>
                <c:pt idx="126">
                  <c:v>4.184999999999989</c:v>
                </c:pt>
                <c:pt idx="127">
                  <c:v>4.184999999999989</c:v>
                </c:pt>
                <c:pt idx="128">
                  <c:v>4.184999999999989</c:v>
                </c:pt>
                <c:pt idx="129">
                  <c:v>4.184999999999989</c:v>
                </c:pt>
                <c:pt idx="130">
                  <c:v>4.184999999999989</c:v>
                </c:pt>
                <c:pt idx="131">
                  <c:v>4.184999999999989</c:v>
                </c:pt>
                <c:pt idx="132">
                  <c:v>4.2300000000000004</c:v>
                </c:pt>
                <c:pt idx="133">
                  <c:v>4.2300000000000004</c:v>
                </c:pt>
                <c:pt idx="134">
                  <c:v>4.2300000000000004</c:v>
                </c:pt>
                <c:pt idx="135">
                  <c:v>4.184999999999989</c:v>
                </c:pt>
                <c:pt idx="136">
                  <c:v>4.2300000000000004</c:v>
                </c:pt>
                <c:pt idx="137">
                  <c:v>4.2300000000000004</c:v>
                </c:pt>
                <c:pt idx="138">
                  <c:v>4.2300000000000004</c:v>
                </c:pt>
                <c:pt idx="139">
                  <c:v>4.2300000000000004</c:v>
                </c:pt>
                <c:pt idx="140">
                  <c:v>4.2300000000000004</c:v>
                </c:pt>
                <c:pt idx="141">
                  <c:v>4.2300000000000004</c:v>
                </c:pt>
                <c:pt idx="142">
                  <c:v>4.2300000000000004</c:v>
                </c:pt>
                <c:pt idx="143">
                  <c:v>4.2300000000000004</c:v>
                </c:pt>
                <c:pt idx="144">
                  <c:v>4.2300000000000004</c:v>
                </c:pt>
                <c:pt idx="145">
                  <c:v>4.2300000000000004</c:v>
                </c:pt>
                <c:pt idx="146">
                  <c:v>4.2300000000000004</c:v>
                </c:pt>
                <c:pt idx="147">
                  <c:v>4.2300000000000004</c:v>
                </c:pt>
                <c:pt idx="148">
                  <c:v>4.2300000000000004</c:v>
                </c:pt>
                <c:pt idx="149">
                  <c:v>4.184999999999989</c:v>
                </c:pt>
                <c:pt idx="150">
                  <c:v>4.184999999999989</c:v>
                </c:pt>
                <c:pt idx="151">
                  <c:v>4.184999999999989</c:v>
                </c:pt>
                <c:pt idx="152">
                  <c:v>4.184999999999989</c:v>
                </c:pt>
                <c:pt idx="153">
                  <c:v>4.184999999999989</c:v>
                </c:pt>
                <c:pt idx="154">
                  <c:v>4.184999999999989</c:v>
                </c:pt>
                <c:pt idx="155">
                  <c:v>4.2300000000000004</c:v>
                </c:pt>
                <c:pt idx="156">
                  <c:v>4.2300000000000004</c:v>
                </c:pt>
                <c:pt idx="157">
                  <c:v>4.2750000000000004</c:v>
                </c:pt>
                <c:pt idx="158">
                  <c:v>4.2750000000000004</c:v>
                </c:pt>
                <c:pt idx="159">
                  <c:v>4.2750000000000004</c:v>
                </c:pt>
                <c:pt idx="160">
                  <c:v>4.2300000000000004</c:v>
                </c:pt>
                <c:pt idx="161">
                  <c:v>4.2300000000000004</c:v>
                </c:pt>
                <c:pt idx="162">
                  <c:v>4.2300000000000004</c:v>
                </c:pt>
                <c:pt idx="163">
                  <c:v>4.2300000000000004</c:v>
                </c:pt>
                <c:pt idx="164">
                  <c:v>4.184999999999989</c:v>
                </c:pt>
                <c:pt idx="165">
                  <c:v>4.184999999999989</c:v>
                </c:pt>
                <c:pt idx="166">
                  <c:v>4.184999999999989</c:v>
                </c:pt>
                <c:pt idx="167">
                  <c:v>4.1399999999999997</c:v>
                </c:pt>
                <c:pt idx="168">
                  <c:v>4.05</c:v>
                </c:pt>
                <c:pt idx="169">
                  <c:v>3.8249999999999997</c:v>
                </c:pt>
                <c:pt idx="170">
                  <c:v>3.7800000000000002</c:v>
                </c:pt>
                <c:pt idx="171">
                  <c:v>3.7349999999999999</c:v>
                </c:pt>
                <c:pt idx="172">
                  <c:v>3.69</c:v>
                </c:pt>
                <c:pt idx="173">
                  <c:v>3.69</c:v>
                </c:pt>
                <c:pt idx="174">
                  <c:v>3.645</c:v>
                </c:pt>
                <c:pt idx="175">
                  <c:v>3.645</c:v>
                </c:pt>
                <c:pt idx="176">
                  <c:v>3.6</c:v>
                </c:pt>
                <c:pt idx="177">
                  <c:v>3.6</c:v>
                </c:pt>
                <c:pt idx="178">
                  <c:v>3.6</c:v>
                </c:pt>
                <c:pt idx="179">
                  <c:v>3.6</c:v>
                </c:pt>
                <c:pt idx="180">
                  <c:v>3.6</c:v>
                </c:pt>
                <c:pt idx="181">
                  <c:v>3.6</c:v>
                </c:pt>
                <c:pt idx="182">
                  <c:v>3.6</c:v>
                </c:pt>
                <c:pt idx="183">
                  <c:v>3.6</c:v>
                </c:pt>
                <c:pt idx="184">
                  <c:v>3.6</c:v>
                </c:pt>
                <c:pt idx="185">
                  <c:v>3.645</c:v>
                </c:pt>
                <c:pt idx="186">
                  <c:v>3.6</c:v>
                </c:pt>
                <c:pt idx="187">
                  <c:v>3.645</c:v>
                </c:pt>
                <c:pt idx="188">
                  <c:v>3.645</c:v>
                </c:pt>
                <c:pt idx="189">
                  <c:v>3.645</c:v>
                </c:pt>
                <c:pt idx="190">
                  <c:v>3.6</c:v>
                </c:pt>
                <c:pt idx="191">
                  <c:v>3.645</c:v>
                </c:pt>
                <c:pt idx="192">
                  <c:v>3.645</c:v>
                </c:pt>
                <c:pt idx="193">
                  <c:v>3.645</c:v>
                </c:pt>
                <c:pt idx="194">
                  <c:v>3.645</c:v>
                </c:pt>
                <c:pt idx="195">
                  <c:v>3.645</c:v>
                </c:pt>
                <c:pt idx="196">
                  <c:v>3.645</c:v>
                </c:pt>
                <c:pt idx="197">
                  <c:v>3.645</c:v>
                </c:pt>
                <c:pt idx="198">
                  <c:v>3.645</c:v>
                </c:pt>
                <c:pt idx="199">
                  <c:v>3.645</c:v>
                </c:pt>
                <c:pt idx="200">
                  <c:v>3.645</c:v>
                </c:pt>
                <c:pt idx="201">
                  <c:v>3.645</c:v>
                </c:pt>
                <c:pt idx="202">
                  <c:v>3.6</c:v>
                </c:pt>
                <c:pt idx="203">
                  <c:v>3.6</c:v>
                </c:pt>
                <c:pt idx="204">
                  <c:v>3.6</c:v>
                </c:pt>
                <c:pt idx="205">
                  <c:v>3.6</c:v>
                </c:pt>
                <c:pt idx="206">
                  <c:v>3.645</c:v>
                </c:pt>
                <c:pt idx="207">
                  <c:v>3.645</c:v>
                </c:pt>
                <c:pt idx="208">
                  <c:v>3.645</c:v>
                </c:pt>
                <c:pt idx="209">
                  <c:v>3.6</c:v>
                </c:pt>
                <c:pt idx="210">
                  <c:v>3.645</c:v>
                </c:pt>
                <c:pt idx="211">
                  <c:v>3.645</c:v>
                </c:pt>
                <c:pt idx="212">
                  <c:v>3.645</c:v>
                </c:pt>
                <c:pt idx="213">
                  <c:v>3.645</c:v>
                </c:pt>
                <c:pt idx="214">
                  <c:v>3.6</c:v>
                </c:pt>
                <c:pt idx="215">
                  <c:v>3.6</c:v>
                </c:pt>
                <c:pt idx="216">
                  <c:v>3.6</c:v>
                </c:pt>
                <c:pt idx="217">
                  <c:v>3.6</c:v>
                </c:pt>
                <c:pt idx="218">
                  <c:v>3.645</c:v>
                </c:pt>
                <c:pt idx="219">
                  <c:v>3.645</c:v>
                </c:pt>
                <c:pt idx="220">
                  <c:v>3.6</c:v>
                </c:pt>
                <c:pt idx="221">
                  <c:v>3.645</c:v>
                </c:pt>
                <c:pt idx="222">
                  <c:v>3.6</c:v>
                </c:pt>
                <c:pt idx="223">
                  <c:v>3.6</c:v>
                </c:pt>
                <c:pt idx="224">
                  <c:v>3.645</c:v>
                </c:pt>
                <c:pt idx="225">
                  <c:v>3.6</c:v>
                </c:pt>
                <c:pt idx="226">
                  <c:v>3.6</c:v>
                </c:pt>
                <c:pt idx="227">
                  <c:v>3.6</c:v>
                </c:pt>
                <c:pt idx="228">
                  <c:v>3.5549999999999997</c:v>
                </c:pt>
                <c:pt idx="229">
                  <c:v>3.5549999999999997</c:v>
                </c:pt>
                <c:pt idx="230">
                  <c:v>3.5549999999999997</c:v>
                </c:pt>
                <c:pt idx="231">
                  <c:v>3.5549999999999997</c:v>
                </c:pt>
                <c:pt idx="232">
                  <c:v>3.5549999999999997</c:v>
                </c:pt>
                <c:pt idx="233">
                  <c:v>3.6</c:v>
                </c:pt>
                <c:pt idx="234">
                  <c:v>3.6</c:v>
                </c:pt>
                <c:pt idx="235">
                  <c:v>3.6</c:v>
                </c:pt>
                <c:pt idx="236">
                  <c:v>3.6</c:v>
                </c:pt>
                <c:pt idx="237">
                  <c:v>3.5549999999999997</c:v>
                </c:pt>
                <c:pt idx="238">
                  <c:v>3.5549999999999997</c:v>
                </c:pt>
                <c:pt idx="239">
                  <c:v>3.5549999999999997</c:v>
                </c:pt>
                <c:pt idx="240">
                  <c:v>3.51</c:v>
                </c:pt>
                <c:pt idx="241">
                  <c:v>3.24</c:v>
                </c:pt>
                <c:pt idx="242">
                  <c:v>2.9699999999999998</c:v>
                </c:pt>
                <c:pt idx="243">
                  <c:v>2.52</c:v>
                </c:pt>
                <c:pt idx="244">
                  <c:v>1.8900000000000001</c:v>
                </c:pt>
                <c:pt idx="245">
                  <c:v>0</c:v>
                </c:pt>
                <c:pt idx="246">
                  <c:v>-3.51</c:v>
                </c:pt>
                <c:pt idx="247">
                  <c:v>-5.49</c:v>
                </c:pt>
                <c:pt idx="248">
                  <c:v>-7.5149999999999899</c:v>
                </c:pt>
                <c:pt idx="249">
                  <c:v>-9.81</c:v>
                </c:pt>
                <c:pt idx="250">
                  <c:v>-13.275001</c:v>
                </c:pt>
                <c:pt idx="251">
                  <c:v>-14.625001000000001</c:v>
                </c:pt>
                <c:pt idx="252">
                  <c:v>-16.424999</c:v>
                </c:pt>
                <c:pt idx="253">
                  <c:v>-17.100000000000001</c:v>
                </c:pt>
                <c:pt idx="254">
                  <c:v>-17.145</c:v>
                </c:pt>
                <c:pt idx="255">
                  <c:v>-17.145</c:v>
                </c:pt>
                <c:pt idx="256">
                  <c:v>-17.145</c:v>
                </c:pt>
                <c:pt idx="257">
                  <c:v>-17.190000999999999</c:v>
                </c:pt>
                <c:pt idx="258">
                  <c:v>-17.190000999999999</c:v>
                </c:pt>
                <c:pt idx="259">
                  <c:v>-17.190000999999999</c:v>
                </c:pt>
                <c:pt idx="260">
                  <c:v>-17.145</c:v>
                </c:pt>
                <c:pt idx="261">
                  <c:v>-17.145</c:v>
                </c:pt>
                <c:pt idx="262">
                  <c:v>-17.145</c:v>
                </c:pt>
                <c:pt idx="263">
                  <c:v>-17.100000000000001</c:v>
                </c:pt>
                <c:pt idx="264">
                  <c:v>-17.100000000000001</c:v>
                </c:pt>
                <c:pt idx="265">
                  <c:v>-17.100000000000001</c:v>
                </c:pt>
                <c:pt idx="266">
                  <c:v>-17.100000000000001</c:v>
                </c:pt>
                <c:pt idx="267">
                  <c:v>-17.100000000000001</c:v>
                </c:pt>
                <c:pt idx="268">
                  <c:v>-17.055</c:v>
                </c:pt>
                <c:pt idx="269">
                  <c:v>-17.055</c:v>
                </c:pt>
                <c:pt idx="270">
                  <c:v>-16.695001999999999</c:v>
                </c:pt>
                <c:pt idx="271">
                  <c:v>-16.470001</c:v>
                </c:pt>
                <c:pt idx="272">
                  <c:v>-16.110001000000047</c:v>
                </c:pt>
                <c:pt idx="273">
                  <c:v>-14.895000000000019</c:v>
                </c:pt>
                <c:pt idx="274">
                  <c:v>-13.005000000000004</c:v>
                </c:pt>
                <c:pt idx="275">
                  <c:v>-8.7750010000000014</c:v>
                </c:pt>
                <c:pt idx="276">
                  <c:v>-7.0649999999999897</c:v>
                </c:pt>
                <c:pt idx="277">
                  <c:v>-5.22</c:v>
                </c:pt>
                <c:pt idx="278">
                  <c:v>-3.3299999999999987</c:v>
                </c:pt>
                <c:pt idx="279">
                  <c:v>-1.395</c:v>
                </c:pt>
                <c:pt idx="280">
                  <c:v>0</c:v>
                </c:pt>
                <c:pt idx="281">
                  <c:v>4.59</c:v>
                </c:pt>
                <c:pt idx="282">
                  <c:v>5.94</c:v>
                </c:pt>
                <c:pt idx="283">
                  <c:v>7.02</c:v>
                </c:pt>
                <c:pt idx="284">
                  <c:v>7.83</c:v>
                </c:pt>
                <c:pt idx="285">
                  <c:v>8.5950000000000006</c:v>
                </c:pt>
                <c:pt idx="286">
                  <c:v>5.49</c:v>
                </c:pt>
                <c:pt idx="287">
                  <c:v>2.52</c:v>
                </c:pt>
                <c:pt idx="288">
                  <c:v>-4.5000000000000012E-2</c:v>
                </c:pt>
                <c:pt idx="289">
                  <c:v>-2.4299999999999997</c:v>
                </c:pt>
                <c:pt idx="290">
                  <c:v>-3.06</c:v>
                </c:pt>
                <c:pt idx="291">
                  <c:v>-3.06</c:v>
                </c:pt>
                <c:pt idx="292">
                  <c:v>-3.0149999999999997</c:v>
                </c:pt>
                <c:pt idx="293">
                  <c:v>-3.0149999999999997</c:v>
                </c:pt>
                <c:pt idx="294">
                  <c:v>-3.0149999999999997</c:v>
                </c:pt>
                <c:pt idx="295">
                  <c:v>-3.0149999999999997</c:v>
                </c:pt>
                <c:pt idx="296">
                  <c:v>-3.0149999999999997</c:v>
                </c:pt>
                <c:pt idx="297">
                  <c:v>-2.88</c:v>
                </c:pt>
                <c:pt idx="298">
                  <c:v>-2.25</c:v>
                </c:pt>
                <c:pt idx="299">
                  <c:v>-1.7549999999999972</c:v>
                </c:pt>
                <c:pt idx="300">
                  <c:v>-1.08</c:v>
                </c:pt>
                <c:pt idx="301">
                  <c:v>-0.27</c:v>
                </c:pt>
                <c:pt idx="302">
                  <c:v>0.40500000000000008</c:v>
                </c:pt>
                <c:pt idx="303">
                  <c:v>1.35</c:v>
                </c:pt>
                <c:pt idx="304">
                  <c:v>3.51</c:v>
                </c:pt>
                <c:pt idx="305">
                  <c:v>3.9149999999999987</c:v>
                </c:pt>
                <c:pt idx="306">
                  <c:v>4.1399999999999997</c:v>
                </c:pt>
                <c:pt idx="307">
                  <c:v>4.184999999999989</c:v>
                </c:pt>
                <c:pt idx="308">
                  <c:v>4.2300000000000004</c:v>
                </c:pt>
                <c:pt idx="309">
                  <c:v>4.2300000000000004</c:v>
                </c:pt>
                <c:pt idx="310">
                  <c:v>4.2750000000000004</c:v>
                </c:pt>
                <c:pt idx="311">
                  <c:v>4.2750000000000004</c:v>
                </c:pt>
                <c:pt idx="312">
                  <c:v>4.2750000000000004</c:v>
                </c:pt>
                <c:pt idx="313">
                  <c:v>4.2750000000000004</c:v>
                </c:pt>
                <c:pt idx="314">
                  <c:v>4.2300000000000004</c:v>
                </c:pt>
                <c:pt idx="315">
                  <c:v>4.2300000000000004</c:v>
                </c:pt>
                <c:pt idx="316">
                  <c:v>4.2300000000000004</c:v>
                </c:pt>
                <c:pt idx="317">
                  <c:v>4.2300000000000004</c:v>
                </c:pt>
                <c:pt idx="318">
                  <c:v>4.2300000000000004</c:v>
                </c:pt>
                <c:pt idx="319">
                  <c:v>4.2300000000000004</c:v>
                </c:pt>
                <c:pt idx="320">
                  <c:v>4.2300000000000004</c:v>
                </c:pt>
                <c:pt idx="321">
                  <c:v>4.2300000000000004</c:v>
                </c:pt>
                <c:pt idx="322">
                  <c:v>4.2300000000000004</c:v>
                </c:pt>
                <c:pt idx="323">
                  <c:v>4.2300000000000004</c:v>
                </c:pt>
                <c:pt idx="324">
                  <c:v>4.2750000000000004</c:v>
                </c:pt>
                <c:pt idx="325">
                  <c:v>4.2750000000000004</c:v>
                </c:pt>
                <c:pt idx="326">
                  <c:v>4.2750000000000004</c:v>
                </c:pt>
                <c:pt idx="327">
                  <c:v>4.2750000000000004</c:v>
                </c:pt>
                <c:pt idx="328">
                  <c:v>4.2750000000000004</c:v>
                </c:pt>
                <c:pt idx="329">
                  <c:v>4.2750000000000004</c:v>
                </c:pt>
                <c:pt idx="330">
                  <c:v>4.2300000000000004</c:v>
                </c:pt>
                <c:pt idx="331">
                  <c:v>4.2750000000000004</c:v>
                </c:pt>
                <c:pt idx="332">
                  <c:v>4.2750000000000004</c:v>
                </c:pt>
                <c:pt idx="333">
                  <c:v>4.2300000000000004</c:v>
                </c:pt>
                <c:pt idx="334">
                  <c:v>4.2300000000000004</c:v>
                </c:pt>
                <c:pt idx="335">
                  <c:v>4.2300000000000004</c:v>
                </c:pt>
                <c:pt idx="336">
                  <c:v>4.2300000000000004</c:v>
                </c:pt>
                <c:pt idx="337">
                  <c:v>4.2300000000000004</c:v>
                </c:pt>
                <c:pt idx="338">
                  <c:v>4.2750000000000004</c:v>
                </c:pt>
                <c:pt idx="339">
                  <c:v>4.2750000000000004</c:v>
                </c:pt>
                <c:pt idx="340">
                  <c:v>4.2750000000000004</c:v>
                </c:pt>
                <c:pt idx="341">
                  <c:v>4.2750000000000004</c:v>
                </c:pt>
                <c:pt idx="342">
                  <c:v>4.2750000000000004</c:v>
                </c:pt>
                <c:pt idx="343">
                  <c:v>4.2750000000000004</c:v>
                </c:pt>
                <c:pt idx="344">
                  <c:v>4.2750000000000004</c:v>
                </c:pt>
                <c:pt idx="345">
                  <c:v>4.2750000000000004</c:v>
                </c:pt>
                <c:pt idx="346">
                  <c:v>4.2750000000000004</c:v>
                </c:pt>
                <c:pt idx="347">
                  <c:v>4.2750000000000004</c:v>
                </c:pt>
                <c:pt idx="348">
                  <c:v>4.2750000000000004</c:v>
                </c:pt>
                <c:pt idx="349">
                  <c:v>4.2750000000000004</c:v>
                </c:pt>
                <c:pt idx="350">
                  <c:v>4.2750000000000004</c:v>
                </c:pt>
                <c:pt idx="351">
                  <c:v>4.2750000000000004</c:v>
                </c:pt>
                <c:pt idx="352">
                  <c:v>4.2750000000000004</c:v>
                </c:pt>
                <c:pt idx="353">
                  <c:v>4.2750000000000004</c:v>
                </c:pt>
                <c:pt idx="354">
                  <c:v>4.2750000000000004</c:v>
                </c:pt>
                <c:pt idx="355">
                  <c:v>4.2750000000000004</c:v>
                </c:pt>
                <c:pt idx="356">
                  <c:v>4.2750000000000004</c:v>
                </c:pt>
                <c:pt idx="357">
                  <c:v>4.2750000000000004</c:v>
                </c:pt>
                <c:pt idx="358">
                  <c:v>4.2750000000000004</c:v>
                </c:pt>
                <c:pt idx="359">
                  <c:v>4.2750000000000004</c:v>
                </c:pt>
                <c:pt idx="360">
                  <c:v>4.2750000000000004</c:v>
                </c:pt>
                <c:pt idx="361">
                  <c:v>4.2750000000000004</c:v>
                </c:pt>
                <c:pt idx="362">
                  <c:v>4.2750000000000004</c:v>
                </c:pt>
                <c:pt idx="363">
                  <c:v>4.2750000000000004</c:v>
                </c:pt>
                <c:pt idx="364">
                  <c:v>4.3199999999999985</c:v>
                </c:pt>
                <c:pt idx="365">
                  <c:v>4.2750000000000004</c:v>
                </c:pt>
                <c:pt idx="366">
                  <c:v>4.2750000000000004</c:v>
                </c:pt>
                <c:pt idx="367">
                  <c:v>4.2750000000000004</c:v>
                </c:pt>
                <c:pt idx="368">
                  <c:v>4.2750000000000004</c:v>
                </c:pt>
                <c:pt idx="369">
                  <c:v>4.2750000000000004</c:v>
                </c:pt>
                <c:pt idx="370">
                  <c:v>4.2750000000000004</c:v>
                </c:pt>
                <c:pt idx="371">
                  <c:v>4.2750000000000004</c:v>
                </c:pt>
                <c:pt idx="372">
                  <c:v>4.2750000000000004</c:v>
                </c:pt>
                <c:pt idx="373">
                  <c:v>4.2750000000000004</c:v>
                </c:pt>
                <c:pt idx="374">
                  <c:v>4.2750000000000004</c:v>
                </c:pt>
                <c:pt idx="375">
                  <c:v>4.2300000000000004</c:v>
                </c:pt>
                <c:pt idx="376">
                  <c:v>4.2300000000000004</c:v>
                </c:pt>
                <c:pt idx="377">
                  <c:v>4.2750000000000004</c:v>
                </c:pt>
                <c:pt idx="378">
                  <c:v>4.2750000000000004</c:v>
                </c:pt>
                <c:pt idx="379">
                  <c:v>4.2750000000000004</c:v>
                </c:pt>
                <c:pt idx="380">
                  <c:v>4.2750000000000004</c:v>
                </c:pt>
                <c:pt idx="381">
                  <c:v>4.2750000000000004</c:v>
                </c:pt>
                <c:pt idx="382">
                  <c:v>4.2750000000000004</c:v>
                </c:pt>
                <c:pt idx="383">
                  <c:v>4.2750000000000004</c:v>
                </c:pt>
                <c:pt idx="384">
                  <c:v>4.2750000000000004</c:v>
                </c:pt>
                <c:pt idx="385">
                  <c:v>4.2750000000000004</c:v>
                </c:pt>
                <c:pt idx="386">
                  <c:v>4.2750000000000004</c:v>
                </c:pt>
                <c:pt idx="387">
                  <c:v>4.2750000000000004</c:v>
                </c:pt>
                <c:pt idx="388">
                  <c:v>4.2300000000000004</c:v>
                </c:pt>
                <c:pt idx="389">
                  <c:v>4.2300000000000004</c:v>
                </c:pt>
                <c:pt idx="390">
                  <c:v>4.2300000000000004</c:v>
                </c:pt>
                <c:pt idx="391">
                  <c:v>4.2300000000000004</c:v>
                </c:pt>
                <c:pt idx="392">
                  <c:v>4.2300000000000004</c:v>
                </c:pt>
                <c:pt idx="393">
                  <c:v>4.2750000000000004</c:v>
                </c:pt>
                <c:pt idx="394">
                  <c:v>4.2750000000000004</c:v>
                </c:pt>
                <c:pt idx="395">
                  <c:v>4.2750000000000004</c:v>
                </c:pt>
                <c:pt idx="396">
                  <c:v>4.2750000000000004</c:v>
                </c:pt>
                <c:pt idx="397">
                  <c:v>4.2750000000000004</c:v>
                </c:pt>
                <c:pt idx="398">
                  <c:v>4.2750000000000004</c:v>
                </c:pt>
                <c:pt idx="399">
                  <c:v>4.2750000000000004</c:v>
                </c:pt>
                <c:pt idx="400">
                  <c:v>4.2300000000000004</c:v>
                </c:pt>
                <c:pt idx="401">
                  <c:v>4.2300000000000004</c:v>
                </c:pt>
                <c:pt idx="402">
                  <c:v>4.2750000000000004</c:v>
                </c:pt>
                <c:pt idx="403">
                  <c:v>4.2750000000000004</c:v>
                </c:pt>
                <c:pt idx="404">
                  <c:v>4.2750000000000004</c:v>
                </c:pt>
              </c:numCache>
            </c:numRef>
          </c:yVal>
          <c:smooth val="1"/>
        </c:ser>
        <c:ser>
          <c:idx val="1"/>
          <c:order val="1"/>
          <c:tx>
            <c:strRef>
              <c:f>'log1'!$E$1</c:f>
              <c:strCache>
                <c:ptCount val="1"/>
                <c:pt idx="0">
                  <c:v>Regelungs Lenkwinkel</c:v>
                </c:pt>
              </c:strCache>
            </c:strRef>
          </c:tx>
          <c:marker>
            <c:symbol val="none"/>
          </c:marker>
          <c:xVal>
            <c:numRef>
              <c:f>'log1'!$A$2:$A$406</c:f>
              <c:numCache>
                <c:formatCode>General</c:formatCode>
                <c:ptCount val="405"/>
                <c:pt idx="0">
                  <c:v>0</c:v>
                </c:pt>
                <c:pt idx="1">
                  <c:v>2.0000000000000011E-2</c:v>
                </c:pt>
                <c:pt idx="2">
                  <c:v>6.0000000000000032E-2</c:v>
                </c:pt>
                <c:pt idx="3">
                  <c:v>0.1</c:v>
                </c:pt>
                <c:pt idx="4">
                  <c:v>0.12000000000000002</c:v>
                </c:pt>
                <c:pt idx="5">
                  <c:v>0.14000000000000001</c:v>
                </c:pt>
                <c:pt idx="6">
                  <c:v>0.16</c:v>
                </c:pt>
                <c:pt idx="7">
                  <c:v>0.18000000000000024</c:v>
                </c:pt>
                <c:pt idx="8">
                  <c:v>0.24000000000000021</c:v>
                </c:pt>
                <c:pt idx="9">
                  <c:v>0.26</c:v>
                </c:pt>
                <c:pt idx="10">
                  <c:v>0.34</c:v>
                </c:pt>
                <c:pt idx="11">
                  <c:v>0.38000000000000067</c:v>
                </c:pt>
                <c:pt idx="12">
                  <c:v>0.46</c:v>
                </c:pt>
                <c:pt idx="13">
                  <c:v>0.48000000000000032</c:v>
                </c:pt>
                <c:pt idx="14">
                  <c:v>0.5</c:v>
                </c:pt>
                <c:pt idx="15">
                  <c:v>0.64000000000000135</c:v>
                </c:pt>
                <c:pt idx="16">
                  <c:v>0.66000000000000159</c:v>
                </c:pt>
                <c:pt idx="17">
                  <c:v>0.76000000000000134</c:v>
                </c:pt>
                <c:pt idx="18">
                  <c:v>0.78</c:v>
                </c:pt>
                <c:pt idx="19">
                  <c:v>0.8</c:v>
                </c:pt>
                <c:pt idx="20">
                  <c:v>0.82000000000000062</c:v>
                </c:pt>
                <c:pt idx="21">
                  <c:v>0.86000000000000065</c:v>
                </c:pt>
                <c:pt idx="22">
                  <c:v>0.92</c:v>
                </c:pt>
                <c:pt idx="23">
                  <c:v>0.94000000000000061</c:v>
                </c:pt>
                <c:pt idx="24">
                  <c:v>0.96000000000000063</c:v>
                </c:pt>
                <c:pt idx="25">
                  <c:v>1.06</c:v>
                </c:pt>
                <c:pt idx="26">
                  <c:v>1.1000000000000001</c:v>
                </c:pt>
                <c:pt idx="27">
                  <c:v>1.1800000000000024</c:v>
                </c:pt>
                <c:pt idx="28">
                  <c:v>1.2</c:v>
                </c:pt>
                <c:pt idx="29">
                  <c:v>1.22</c:v>
                </c:pt>
                <c:pt idx="30">
                  <c:v>1.26</c:v>
                </c:pt>
                <c:pt idx="31">
                  <c:v>1.28</c:v>
                </c:pt>
                <c:pt idx="32">
                  <c:v>1.3</c:v>
                </c:pt>
                <c:pt idx="33">
                  <c:v>1.32</c:v>
                </c:pt>
                <c:pt idx="34">
                  <c:v>1.34</c:v>
                </c:pt>
                <c:pt idx="35">
                  <c:v>1.36</c:v>
                </c:pt>
                <c:pt idx="36">
                  <c:v>1.3800000000000001</c:v>
                </c:pt>
                <c:pt idx="37">
                  <c:v>1.4</c:v>
                </c:pt>
                <c:pt idx="38">
                  <c:v>1.44</c:v>
                </c:pt>
                <c:pt idx="39">
                  <c:v>1.46</c:v>
                </c:pt>
                <c:pt idx="40">
                  <c:v>1.48</c:v>
                </c:pt>
                <c:pt idx="41">
                  <c:v>1.5</c:v>
                </c:pt>
                <c:pt idx="42">
                  <c:v>1.54</c:v>
                </c:pt>
                <c:pt idx="43">
                  <c:v>1.56</c:v>
                </c:pt>
                <c:pt idx="44">
                  <c:v>1.58</c:v>
                </c:pt>
                <c:pt idx="45">
                  <c:v>1.6</c:v>
                </c:pt>
                <c:pt idx="46">
                  <c:v>1.62</c:v>
                </c:pt>
                <c:pt idx="47">
                  <c:v>1.6400000000000001</c:v>
                </c:pt>
                <c:pt idx="48">
                  <c:v>1.6600000000000001</c:v>
                </c:pt>
                <c:pt idx="49">
                  <c:v>1.6800000000000024</c:v>
                </c:pt>
                <c:pt idx="50">
                  <c:v>1.7</c:v>
                </c:pt>
                <c:pt idx="51">
                  <c:v>1.72</c:v>
                </c:pt>
                <c:pt idx="52">
                  <c:v>1.74</c:v>
                </c:pt>
                <c:pt idx="53">
                  <c:v>1.76</c:v>
                </c:pt>
                <c:pt idx="54">
                  <c:v>1.78</c:v>
                </c:pt>
                <c:pt idx="55">
                  <c:v>1.82</c:v>
                </c:pt>
                <c:pt idx="56">
                  <c:v>1.84</c:v>
                </c:pt>
                <c:pt idx="57">
                  <c:v>1.86</c:v>
                </c:pt>
                <c:pt idx="58">
                  <c:v>1.8800000000000001</c:v>
                </c:pt>
                <c:pt idx="59">
                  <c:v>1.9000000000000001</c:v>
                </c:pt>
                <c:pt idx="60">
                  <c:v>1.9200000000000021</c:v>
                </c:pt>
                <c:pt idx="61">
                  <c:v>2.02</c:v>
                </c:pt>
                <c:pt idx="62">
                  <c:v>2.06</c:v>
                </c:pt>
                <c:pt idx="63">
                  <c:v>2.1</c:v>
                </c:pt>
                <c:pt idx="64">
                  <c:v>2.12</c:v>
                </c:pt>
                <c:pt idx="65">
                  <c:v>2.14</c:v>
                </c:pt>
                <c:pt idx="66">
                  <c:v>2.16</c:v>
                </c:pt>
                <c:pt idx="67">
                  <c:v>2.1800000000000002</c:v>
                </c:pt>
                <c:pt idx="68">
                  <c:v>2.2200000000000002</c:v>
                </c:pt>
                <c:pt idx="69">
                  <c:v>2.2999999999999998</c:v>
                </c:pt>
                <c:pt idx="70">
                  <c:v>2.34</c:v>
                </c:pt>
                <c:pt idx="71">
                  <c:v>2.38</c:v>
                </c:pt>
                <c:pt idx="72">
                  <c:v>2.42</c:v>
                </c:pt>
                <c:pt idx="73">
                  <c:v>2.44</c:v>
                </c:pt>
                <c:pt idx="74">
                  <c:v>2.5</c:v>
                </c:pt>
                <c:pt idx="75">
                  <c:v>2.54</c:v>
                </c:pt>
                <c:pt idx="76">
                  <c:v>2.56</c:v>
                </c:pt>
                <c:pt idx="77">
                  <c:v>2.58</c:v>
                </c:pt>
                <c:pt idx="78">
                  <c:v>2.8</c:v>
                </c:pt>
                <c:pt idx="79">
                  <c:v>2.86</c:v>
                </c:pt>
                <c:pt idx="80">
                  <c:v>2.88</c:v>
                </c:pt>
                <c:pt idx="81">
                  <c:v>2.9</c:v>
                </c:pt>
                <c:pt idx="82">
                  <c:v>2.92</c:v>
                </c:pt>
                <c:pt idx="83">
                  <c:v>2.96</c:v>
                </c:pt>
                <c:pt idx="84">
                  <c:v>3.02</c:v>
                </c:pt>
                <c:pt idx="85">
                  <c:v>3.04</c:v>
                </c:pt>
                <c:pt idx="86">
                  <c:v>3.06</c:v>
                </c:pt>
                <c:pt idx="87">
                  <c:v>3.08</c:v>
                </c:pt>
                <c:pt idx="88">
                  <c:v>3.14</c:v>
                </c:pt>
                <c:pt idx="89">
                  <c:v>3.16</c:v>
                </c:pt>
                <c:pt idx="90">
                  <c:v>3.2800000000000002</c:v>
                </c:pt>
                <c:pt idx="91">
                  <c:v>3.3</c:v>
                </c:pt>
                <c:pt idx="92">
                  <c:v>3.46</c:v>
                </c:pt>
                <c:pt idx="93">
                  <c:v>3.48</c:v>
                </c:pt>
                <c:pt idx="94">
                  <c:v>3.5</c:v>
                </c:pt>
                <c:pt idx="95">
                  <c:v>3.52</c:v>
                </c:pt>
                <c:pt idx="96">
                  <c:v>3.58</c:v>
                </c:pt>
                <c:pt idx="97">
                  <c:v>3.64</c:v>
                </c:pt>
                <c:pt idx="98">
                  <c:v>3.66</c:v>
                </c:pt>
                <c:pt idx="99">
                  <c:v>3.7</c:v>
                </c:pt>
                <c:pt idx="100">
                  <c:v>3.72</c:v>
                </c:pt>
                <c:pt idx="101">
                  <c:v>3.74</c:v>
                </c:pt>
                <c:pt idx="102">
                  <c:v>3.7800000000000002</c:v>
                </c:pt>
                <c:pt idx="103">
                  <c:v>3.84</c:v>
                </c:pt>
                <c:pt idx="104">
                  <c:v>3.86</c:v>
                </c:pt>
                <c:pt idx="105">
                  <c:v>3.88</c:v>
                </c:pt>
                <c:pt idx="106">
                  <c:v>3.9</c:v>
                </c:pt>
                <c:pt idx="107">
                  <c:v>3.98</c:v>
                </c:pt>
                <c:pt idx="108">
                  <c:v>4.0199999999999996</c:v>
                </c:pt>
                <c:pt idx="109">
                  <c:v>4.04</c:v>
                </c:pt>
                <c:pt idx="110">
                  <c:v>4.0599999999999996</c:v>
                </c:pt>
                <c:pt idx="111">
                  <c:v>4.08</c:v>
                </c:pt>
                <c:pt idx="112">
                  <c:v>4.0999999999999996</c:v>
                </c:pt>
                <c:pt idx="113">
                  <c:v>4.1399999999999997</c:v>
                </c:pt>
                <c:pt idx="114">
                  <c:v>4.18</c:v>
                </c:pt>
                <c:pt idx="115">
                  <c:v>4.2</c:v>
                </c:pt>
                <c:pt idx="116">
                  <c:v>4.22</c:v>
                </c:pt>
                <c:pt idx="117">
                  <c:v>4.26</c:v>
                </c:pt>
                <c:pt idx="118">
                  <c:v>4.3410000000000002</c:v>
                </c:pt>
                <c:pt idx="119">
                  <c:v>4.36099999999999</c:v>
                </c:pt>
                <c:pt idx="120">
                  <c:v>4.3810000000000002</c:v>
                </c:pt>
                <c:pt idx="121">
                  <c:v>4.4009999999999998</c:v>
                </c:pt>
                <c:pt idx="122">
                  <c:v>4.4610000000000003</c:v>
                </c:pt>
                <c:pt idx="123">
                  <c:v>4.5209999999999955</c:v>
                </c:pt>
                <c:pt idx="124">
                  <c:v>4.5609999999999955</c:v>
                </c:pt>
                <c:pt idx="125">
                  <c:v>4.5810000000000004</c:v>
                </c:pt>
                <c:pt idx="126">
                  <c:v>4.601</c:v>
                </c:pt>
                <c:pt idx="127">
                  <c:v>4.6209999999999898</c:v>
                </c:pt>
                <c:pt idx="128">
                  <c:v>4.641</c:v>
                </c:pt>
                <c:pt idx="129">
                  <c:v>4.6609999999999889</c:v>
                </c:pt>
                <c:pt idx="130">
                  <c:v>4.7409999999999997</c:v>
                </c:pt>
                <c:pt idx="131">
                  <c:v>4.7610000000000001</c:v>
                </c:pt>
                <c:pt idx="132">
                  <c:v>4.82099999999999</c:v>
                </c:pt>
                <c:pt idx="133">
                  <c:v>4.86099999999999</c:v>
                </c:pt>
                <c:pt idx="134">
                  <c:v>4.9210000000000003</c:v>
                </c:pt>
                <c:pt idx="135">
                  <c:v>4.9409999999999998</c:v>
                </c:pt>
                <c:pt idx="136">
                  <c:v>4.9809999999999999</c:v>
                </c:pt>
                <c:pt idx="137">
                  <c:v>5.0209999999999955</c:v>
                </c:pt>
                <c:pt idx="138">
                  <c:v>5.101</c:v>
                </c:pt>
                <c:pt idx="139">
                  <c:v>5.141</c:v>
                </c:pt>
                <c:pt idx="140">
                  <c:v>5.181</c:v>
                </c:pt>
                <c:pt idx="141">
                  <c:v>5.2009999999999996</c:v>
                </c:pt>
                <c:pt idx="142">
                  <c:v>5.2210000000000001</c:v>
                </c:pt>
                <c:pt idx="143">
                  <c:v>5.2610000000000001</c:v>
                </c:pt>
                <c:pt idx="144">
                  <c:v>5.2809999999999997</c:v>
                </c:pt>
                <c:pt idx="145">
                  <c:v>5.3010000000000002</c:v>
                </c:pt>
                <c:pt idx="146">
                  <c:v>5.32099999999999</c:v>
                </c:pt>
                <c:pt idx="147">
                  <c:v>5.3410000000000002</c:v>
                </c:pt>
                <c:pt idx="148">
                  <c:v>5.3810000000000002</c:v>
                </c:pt>
                <c:pt idx="149">
                  <c:v>5.4610000000000003</c:v>
                </c:pt>
                <c:pt idx="150">
                  <c:v>5.4809999999999999</c:v>
                </c:pt>
                <c:pt idx="151">
                  <c:v>5.5010000000000003</c:v>
                </c:pt>
                <c:pt idx="152">
                  <c:v>5.5410000000000004</c:v>
                </c:pt>
                <c:pt idx="153">
                  <c:v>5.5810000000000004</c:v>
                </c:pt>
                <c:pt idx="154">
                  <c:v>5.601</c:v>
                </c:pt>
                <c:pt idx="155">
                  <c:v>5.6209999999999898</c:v>
                </c:pt>
                <c:pt idx="156">
                  <c:v>5.7409999999999997</c:v>
                </c:pt>
                <c:pt idx="157">
                  <c:v>5.7610000000000001</c:v>
                </c:pt>
                <c:pt idx="158">
                  <c:v>5.82099999999999</c:v>
                </c:pt>
                <c:pt idx="159">
                  <c:v>5.86099999999999</c:v>
                </c:pt>
                <c:pt idx="160">
                  <c:v>5.8810000000000002</c:v>
                </c:pt>
                <c:pt idx="161">
                  <c:v>5.9009999999999998</c:v>
                </c:pt>
                <c:pt idx="162">
                  <c:v>6.0209999999999955</c:v>
                </c:pt>
                <c:pt idx="163">
                  <c:v>6.0410000000000004</c:v>
                </c:pt>
                <c:pt idx="164">
                  <c:v>6.101</c:v>
                </c:pt>
                <c:pt idx="165">
                  <c:v>6.2809999999999997</c:v>
                </c:pt>
                <c:pt idx="166">
                  <c:v>6.4009999999999998</c:v>
                </c:pt>
                <c:pt idx="167">
                  <c:v>6.5010000000000003</c:v>
                </c:pt>
                <c:pt idx="168">
                  <c:v>6.5209999999999955</c:v>
                </c:pt>
                <c:pt idx="169">
                  <c:v>6.5810000000000004</c:v>
                </c:pt>
                <c:pt idx="170">
                  <c:v>6.601</c:v>
                </c:pt>
                <c:pt idx="171">
                  <c:v>6.6209999999999898</c:v>
                </c:pt>
                <c:pt idx="172">
                  <c:v>6.72799999999999</c:v>
                </c:pt>
                <c:pt idx="173">
                  <c:v>6.7480000000000002</c:v>
                </c:pt>
                <c:pt idx="174">
                  <c:v>6.7690000000000001</c:v>
                </c:pt>
                <c:pt idx="175">
                  <c:v>6.8090000000000002</c:v>
                </c:pt>
                <c:pt idx="176">
                  <c:v>6.8469999999999995</c:v>
                </c:pt>
                <c:pt idx="177">
                  <c:v>6.907</c:v>
                </c:pt>
                <c:pt idx="178">
                  <c:v>6.9269999999999996</c:v>
                </c:pt>
                <c:pt idx="179">
                  <c:v>6.9470000000000001</c:v>
                </c:pt>
                <c:pt idx="180">
                  <c:v>6.9669999999999996</c:v>
                </c:pt>
                <c:pt idx="181">
                  <c:v>7.0060000000000002</c:v>
                </c:pt>
                <c:pt idx="182">
                  <c:v>7.0259999999999945</c:v>
                </c:pt>
                <c:pt idx="183">
                  <c:v>7.2039999999999997</c:v>
                </c:pt>
                <c:pt idx="184">
                  <c:v>7.2239999999999975</c:v>
                </c:pt>
                <c:pt idx="185">
                  <c:v>7.2839999999999998</c:v>
                </c:pt>
                <c:pt idx="186">
                  <c:v>7.3219999999999965</c:v>
                </c:pt>
                <c:pt idx="187">
                  <c:v>7.3419999999999996</c:v>
                </c:pt>
                <c:pt idx="188">
                  <c:v>7.3619999999999965</c:v>
                </c:pt>
                <c:pt idx="189">
                  <c:v>7.4029999999999996</c:v>
                </c:pt>
                <c:pt idx="190">
                  <c:v>7.423</c:v>
                </c:pt>
                <c:pt idx="191">
                  <c:v>7.5209999999999955</c:v>
                </c:pt>
                <c:pt idx="192">
                  <c:v>7.6599999999999975</c:v>
                </c:pt>
                <c:pt idx="193">
                  <c:v>7.68</c:v>
                </c:pt>
                <c:pt idx="194">
                  <c:v>7.7</c:v>
                </c:pt>
                <c:pt idx="195">
                  <c:v>7.74</c:v>
                </c:pt>
                <c:pt idx="196">
                  <c:v>7.8380000000000001</c:v>
                </c:pt>
                <c:pt idx="197">
                  <c:v>7.857999999999989</c:v>
                </c:pt>
                <c:pt idx="198">
                  <c:v>7.8979999999999899</c:v>
                </c:pt>
                <c:pt idx="199">
                  <c:v>7.9180000000000001</c:v>
                </c:pt>
                <c:pt idx="200">
                  <c:v>8.036999999999999</c:v>
                </c:pt>
                <c:pt idx="201">
                  <c:v>8.077</c:v>
                </c:pt>
                <c:pt idx="202">
                  <c:v>8.1160000000000014</c:v>
                </c:pt>
                <c:pt idx="203">
                  <c:v>8.136000000000001</c:v>
                </c:pt>
                <c:pt idx="204">
                  <c:v>8.1960000000000015</c:v>
                </c:pt>
                <c:pt idx="205">
                  <c:v>8.2740000000000009</c:v>
                </c:pt>
                <c:pt idx="206">
                  <c:v>8.3340000000000014</c:v>
                </c:pt>
                <c:pt idx="207">
                  <c:v>8.3540000000000028</c:v>
                </c:pt>
                <c:pt idx="208">
                  <c:v>8.3740000000000006</c:v>
                </c:pt>
                <c:pt idx="209">
                  <c:v>8.3940000000000001</c:v>
                </c:pt>
                <c:pt idx="210">
                  <c:v>8.4320000000000004</c:v>
                </c:pt>
                <c:pt idx="211">
                  <c:v>8.4520000000000213</c:v>
                </c:pt>
                <c:pt idx="212">
                  <c:v>8.4720000000000066</c:v>
                </c:pt>
                <c:pt idx="213">
                  <c:v>8.5120000000000005</c:v>
                </c:pt>
                <c:pt idx="214">
                  <c:v>8.5520000000000067</c:v>
                </c:pt>
                <c:pt idx="215">
                  <c:v>8.59</c:v>
                </c:pt>
                <c:pt idx="216">
                  <c:v>8.629999999999999</c:v>
                </c:pt>
                <c:pt idx="217">
                  <c:v>8.67</c:v>
                </c:pt>
                <c:pt idx="218">
                  <c:v>8.7100000000000009</c:v>
                </c:pt>
                <c:pt idx="219">
                  <c:v>8.7680000000000025</c:v>
                </c:pt>
                <c:pt idx="220">
                  <c:v>8.7879999999999985</c:v>
                </c:pt>
                <c:pt idx="221">
                  <c:v>8.8080000000000016</c:v>
                </c:pt>
                <c:pt idx="222">
                  <c:v>8.8680000000000003</c:v>
                </c:pt>
                <c:pt idx="223">
                  <c:v>8.9060000000000006</c:v>
                </c:pt>
                <c:pt idx="224">
                  <c:v>8.9260000000000002</c:v>
                </c:pt>
                <c:pt idx="225">
                  <c:v>8.9460000000000015</c:v>
                </c:pt>
                <c:pt idx="226">
                  <c:v>8.9860000000000007</c:v>
                </c:pt>
                <c:pt idx="227">
                  <c:v>9.0640000000000001</c:v>
                </c:pt>
                <c:pt idx="228">
                  <c:v>9.1050000000000004</c:v>
                </c:pt>
                <c:pt idx="229">
                  <c:v>9.125</c:v>
                </c:pt>
                <c:pt idx="230">
                  <c:v>9.1449999999999996</c:v>
                </c:pt>
                <c:pt idx="231">
                  <c:v>9.222999999999999</c:v>
                </c:pt>
                <c:pt idx="232">
                  <c:v>9.2429999999999986</c:v>
                </c:pt>
                <c:pt idx="233">
                  <c:v>9.2630000000000035</c:v>
                </c:pt>
                <c:pt idx="234">
                  <c:v>9.343</c:v>
                </c:pt>
                <c:pt idx="235">
                  <c:v>9.3810000000000002</c:v>
                </c:pt>
                <c:pt idx="236">
                  <c:v>9.4210000000000012</c:v>
                </c:pt>
                <c:pt idx="237">
                  <c:v>9.4410000000000025</c:v>
                </c:pt>
                <c:pt idx="238">
                  <c:v>9.4610000000000003</c:v>
                </c:pt>
                <c:pt idx="239">
                  <c:v>9.4810000000000034</c:v>
                </c:pt>
                <c:pt idx="240">
                  <c:v>9.5010000000000012</c:v>
                </c:pt>
                <c:pt idx="241">
                  <c:v>9.5379999999999985</c:v>
                </c:pt>
                <c:pt idx="242">
                  <c:v>9.5580000000000016</c:v>
                </c:pt>
                <c:pt idx="243">
                  <c:v>9.5780000000000012</c:v>
                </c:pt>
                <c:pt idx="244">
                  <c:v>9.597999999999999</c:v>
                </c:pt>
                <c:pt idx="245">
                  <c:v>9.6380000000000017</c:v>
                </c:pt>
                <c:pt idx="246">
                  <c:v>9.697000000000001</c:v>
                </c:pt>
                <c:pt idx="247">
                  <c:v>9.7169999999999987</c:v>
                </c:pt>
                <c:pt idx="248">
                  <c:v>9.7369999999999983</c:v>
                </c:pt>
                <c:pt idx="249">
                  <c:v>9.7580000000000009</c:v>
                </c:pt>
                <c:pt idx="250">
                  <c:v>9.7979999999999983</c:v>
                </c:pt>
                <c:pt idx="251">
                  <c:v>9.8180000000000014</c:v>
                </c:pt>
                <c:pt idx="252">
                  <c:v>9.8570000000000046</c:v>
                </c:pt>
                <c:pt idx="253">
                  <c:v>9.8970000000000002</c:v>
                </c:pt>
                <c:pt idx="254">
                  <c:v>9.9170000000000016</c:v>
                </c:pt>
                <c:pt idx="255">
                  <c:v>9.9570000000000007</c:v>
                </c:pt>
                <c:pt idx="256">
                  <c:v>9.9770000000000003</c:v>
                </c:pt>
                <c:pt idx="257">
                  <c:v>10.036</c:v>
                </c:pt>
                <c:pt idx="258">
                  <c:v>10.056000000000004</c:v>
                </c:pt>
                <c:pt idx="259">
                  <c:v>10.076000000000002</c:v>
                </c:pt>
                <c:pt idx="260">
                  <c:v>10.096</c:v>
                </c:pt>
                <c:pt idx="261">
                  <c:v>10.136000000000001</c:v>
                </c:pt>
                <c:pt idx="262">
                  <c:v>10.194000000000001</c:v>
                </c:pt>
                <c:pt idx="263">
                  <c:v>10.213999999999999</c:v>
                </c:pt>
                <c:pt idx="264">
                  <c:v>10.233999999999998</c:v>
                </c:pt>
                <c:pt idx="265">
                  <c:v>10.274000000000001</c:v>
                </c:pt>
                <c:pt idx="266">
                  <c:v>10.332000000000004</c:v>
                </c:pt>
                <c:pt idx="267">
                  <c:v>10.352000000000025</c:v>
                </c:pt>
                <c:pt idx="268">
                  <c:v>10.412000000000004</c:v>
                </c:pt>
                <c:pt idx="269">
                  <c:v>10.432</c:v>
                </c:pt>
                <c:pt idx="270">
                  <c:v>10.492000000000004</c:v>
                </c:pt>
                <c:pt idx="271">
                  <c:v>10.512</c:v>
                </c:pt>
                <c:pt idx="272">
                  <c:v>10.532</c:v>
                </c:pt>
                <c:pt idx="273">
                  <c:v>10.572000000000006</c:v>
                </c:pt>
                <c:pt idx="274">
                  <c:v>10.612</c:v>
                </c:pt>
                <c:pt idx="275">
                  <c:v>10.671000000000001</c:v>
                </c:pt>
                <c:pt idx="276">
                  <c:v>10.691000000000001</c:v>
                </c:pt>
                <c:pt idx="277">
                  <c:v>10.710999999999999</c:v>
                </c:pt>
                <c:pt idx="278">
                  <c:v>10.730999999999998</c:v>
                </c:pt>
                <c:pt idx="279">
                  <c:v>10.751000000000001</c:v>
                </c:pt>
                <c:pt idx="280">
                  <c:v>10.771000000000001</c:v>
                </c:pt>
                <c:pt idx="281">
                  <c:v>10.829000000000002</c:v>
                </c:pt>
                <c:pt idx="282">
                  <c:v>10.849</c:v>
                </c:pt>
                <c:pt idx="283">
                  <c:v>10.869000000000021</c:v>
                </c:pt>
                <c:pt idx="284">
                  <c:v>10.889000000000006</c:v>
                </c:pt>
                <c:pt idx="285">
                  <c:v>10.929</c:v>
                </c:pt>
                <c:pt idx="286">
                  <c:v>11.087</c:v>
                </c:pt>
                <c:pt idx="287">
                  <c:v>11.126000000000001</c:v>
                </c:pt>
                <c:pt idx="288">
                  <c:v>11.186</c:v>
                </c:pt>
                <c:pt idx="289">
                  <c:v>11.245999999999999</c:v>
                </c:pt>
                <c:pt idx="290">
                  <c:v>11.304</c:v>
                </c:pt>
                <c:pt idx="291">
                  <c:v>11.324</c:v>
                </c:pt>
                <c:pt idx="292">
                  <c:v>11.442</c:v>
                </c:pt>
                <c:pt idx="293">
                  <c:v>11.462000000000021</c:v>
                </c:pt>
                <c:pt idx="294">
                  <c:v>11.482000000000006</c:v>
                </c:pt>
                <c:pt idx="295">
                  <c:v>11.502000000000002</c:v>
                </c:pt>
                <c:pt idx="296">
                  <c:v>11.522</c:v>
                </c:pt>
                <c:pt idx="297">
                  <c:v>11.562000000000006</c:v>
                </c:pt>
                <c:pt idx="298">
                  <c:v>11.6</c:v>
                </c:pt>
                <c:pt idx="299">
                  <c:v>11.62</c:v>
                </c:pt>
                <c:pt idx="300">
                  <c:v>11.639999999999999</c:v>
                </c:pt>
                <c:pt idx="301">
                  <c:v>11.66</c:v>
                </c:pt>
                <c:pt idx="302">
                  <c:v>11.7</c:v>
                </c:pt>
                <c:pt idx="303">
                  <c:v>11.719999999999999</c:v>
                </c:pt>
                <c:pt idx="304">
                  <c:v>11.779</c:v>
                </c:pt>
                <c:pt idx="305">
                  <c:v>11.798999999999999</c:v>
                </c:pt>
                <c:pt idx="306">
                  <c:v>11.819000000000004</c:v>
                </c:pt>
                <c:pt idx="307">
                  <c:v>11.839</c:v>
                </c:pt>
                <c:pt idx="308">
                  <c:v>11.859000000000023</c:v>
                </c:pt>
                <c:pt idx="309">
                  <c:v>11.879000000000019</c:v>
                </c:pt>
                <c:pt idx="310">
                  <c:v>11.937000000000001</c:v>
                </c:pt>
                <c:pt idx="311">
                  <c:v>11.957000000000004</c:v>
                </c:pt>
                <c:pt idx="312">
                  <c:v>11.977</c:v>
                </c:pt>
                <c:pt idx="313">
                  <c:v>11.997</c:v>
                </c:pt>
                <c:pt idx="314">
                  <c:v>12.076000000000002</c:v>
                </c:pt>
                <c:pt idx="315">
                  <c:v>12.096</c:v>
                </c:pt>
                <c:pt idx="316">
                  <c:v>12.116</c:v>
                </c:pt>
                <c:pt idx="317">
                  <c:v>12.254</c:v>
                </c:pt>
                <c:pt idx="318">
                  <c:v>12.274000000000001</c:v>
                </c:pt>
                <c:pt idx="319">
                  <c:v>12.314</c:v>
                </c:pt>
                <c:pt idx="320">
                  <c:v>12.411</c:v>
                </c:pt>
                <c:pt idx="321">
                  <c:v>12.451000000000002</c:v>
                </c:pt>
                <c:pt idx="322">
                  <c:v>12.471</c:v>
                </c:pt>
                <c:pt idx="323">
                  <c:v>12.491</c:v>
                </c:pt>
                <c:pt idx="324">
                  <c:v>12.569000000000004</c:v>
                </c:pt>
                <c:pt idx="325">
                  <c:v>12.589</c:v>
                </c:pt>
                <c:pt idx="326">
                  <c:v>12.609</c:v>
                </c:pt>
                <c:pt idx="327">
                  <c:v>12.629</c:v>
                </c:pt>
                <c:pt idx="328">
                  <c:v>12.648999999999999</c:v>
                </c:pt>
                <c:pt idx="329">
                  <c:v>12.669</c:v>
                </c:pt>
                <c:pt idx="330">
                  <c:v>12.706</c:v>
                </c:pt>
                <c:pt idx="331">
                  <c:v>12.726000000000001</c:v>
                </c:pt>
                <c:pt idx="332">
                  <c:v>12.745999999999999</c:v>
                </c:pt>
                <c:pt idx="333">
                  <c:v>12.766</c:v>
                </c:pt>
                <c:pt idx="334">
                  <c:v>12.826000000000002</c:v>
                </c:pt>
                <c:pt idx="335">
                  <c:v>12.903</c:v>
                </c:pt>
                <c:pt idx="336">
                  <c:v>13.040999999999999</c:v>
                </c:pt>
                <c:pt idx="337">
                  <c:v>13.140999999999998</c:v>
                </c:pt>
                <c:pt idx="338">
                  <c:v>13.358000000000002</c:v>
                </c:pt>
                <c:pt idx="339">
                  <c:v>13.496</c:v>
                </c:pt>
                <c:pt idx="340">
                  <c:v>13.516</c:v>
                </c:pt>
                <c:pt idx="341">
                  <c:v>13.536</c:v>
                </c:pt>
                <c:pt idx="342">
                  <c:v>13.576000000000002</c:v>
                </c:pt>
                <c:pt idx="343">
                  <c:v>13.616</c:v>
                </c:pt>
                <c:pt idx="344">
                  <c:v>13.774000000000001</c:v>
                </c:pt>
                <c:pt idx="345">
                  <c:v>13.812000000000006</c:v>
                </c:pt>
                <c:pt idx="346">
                  <c:v>13.852000000000025</c:v>
                </c:pt>
                <c:pt idx="347">
                  <c:v>13.932</c:v>
                </c:pt>
                <c:pt idx="348">
                  <c:v>13.971</c:v>
                </c:pt>
                <c:pt idx="349">
                  <c:v>13.991</c:v>
                </c:pt>
                <c:pt idx="350">
                  <c:v>14.031000000000001</c:v>
                </c:pt>
                <c:pt idx="351">
                  <c:v>14.051</c:v>
                </c:pt>
                <c:pt idx="352">
                  <c:v>14.071</c:v>
                </c:pt>
                <c:pt idx="353">
                  <c:v>14.091000000000001</c:v>
                </c:pt>
                <c:pt idx="354">
                  <c:v>14.129999999999999</c:v>
                </c:pt>
                <c:pt idx="355">
                  <c:v>14.229999999999999</c:v>
                </c:pt>
                <c:pt idx="356">
                  <c:v>14.25</c:v>
                </c:pt>
                <c:pt idx="357">
                  <c:v>14.329000000000002</c:v>
                </c:pt>
                <c:pt idx="358">
                  <c:v>14.389000000000006</c:v>
                </c:pt>
                <c:pt idx="359">
                  <c:v>14.409000000000002</c:v>
                </c:pt>
                <c:pt idx="360">
                  <c:v>14.487</c:v>
                </c:pt>
                <c:pt idx="361">
                  <c:v>14.527999999999999</c:v>
                </c:pt>
                <c:pt idx="362">
                  <c:v>14.547999999999998</c:v>
                </c:pt>
                <c:pt idx="363">
                  <c:v>14.568</c:v>
                </c:pt>
                <c:pt idx="364">
                  <c:v>14.646000000000001</c:v>
                </c:pt>
                <c:pt idx="365">
                  <c:v>14.666</c:v>
                </c:pt>
                <c:pt idx="366">
                  <c:v>14.686</c:v>
                </c:pt>
                <c:pt idx="367">
                  <c:v>14.726000000000001</c:v>
                </c:pt>
                <c:pt idx="368">
                  <c:v>14.823</c:v>
                </c:pt>
                <c:pt idx="369">
                  <c:v>14.843</c:v>
                </c:pt>
                <c:pt idx="370">
                  <c:v>14.883000000000004</c:v>
                </c:pt>
                <c:pt idx="371">
                  <c:v>14.92</c:v>
                </c:pt>
                <c:pt idx="372">
                  <c:v>14.94</c:v>
                </c:pt>
                <c:pt idx="373">
                  <c:v>14.96</c:v>
                </c:pt>
                <c:pt idx="374">
                  <c:v>14.98</c:v>
                </c:pt>
                <c:pt idx="375">
                  <c:v>15.02</c:v>
                </c:pt>
                <c:pt idx="376">
                  <c:v>15.04</c:v>
                </c:pt>
                <c:pt idx="377">
                  <c:v>15.077</c:v>
                </c:pt>
                <c:pt idx="378">
                  <c:v>15.157</c:v>
                </c:pt>
                <c:pt idx="379">
                  <c:v>15.177</c:v>
                </c:pt>
                <c:pt idx="380">
                  <c:v>15.197000000000001</c:v>
                </c:pt>
                <c:pt idx="381">
                  <c:v>15.233999999999998</c:v>
                </c:pt>
                <c:pt idx="382">
                  <c:v>15.314</c:v>
                </c:pt>
                <c:pt idx="383">
                  <c:v>15.334</c:v>
                </c:pt>
                <c:pt idx="384">
                  <c:v>15.354000000000006</c:v>
                </c:pt>
                <c:pt idx="385">
                  <c:v>15.472000000000019</c:v>
                </c:pt>
                <c:pt idx="386">
                  <c:v>15.492000000000004</c:v>
                </c:pt>
                <c:pt idx="387">
                  <c:v>15.512</c:v>
                </c:pt>
                <c:pt idx="388">
                  <c:v>15.57</c:v>
                </c:pt>
                <c:pt idx="389">
                  <c:v>15.59</c:v>
                </c:pt>
                <c:pt idx="390">
                  <c:v>15.61</c:v>
                </c:pt>
                <c:pt idx="391">
                  <c:v>15.629999999999999</c:v>
                </c:pt>
                <c:pt idx="392">
                  <c:v>15.67</c:v>
                </c:pt>
                <c:pt idx="393">
                  <c:v>15.707999999999998</c:v>
                </c:pt>
                <c:pt idx="394">
                  <c:v>15.727999999999998</c:v>
                </c:pt>
                <c:pt idx="395">
                  <c:v>15.747999999999999</c:v>
                </c:pt>
                <c:pt idx="396">
                  <c:v>15.787999999999998</c:v>
                </c:pt>
                <c:pt idx="397">
                  <c:v>15.867000000000004</c:v>
                </c:pt>
                <c:pt idx="398">
                  <c:v>15.887</c:v>
                </c:pt>
                <c:pt idx="399">
                  <c:v>15.947000000000001</c:v>
                </c:pt>
                <c:pt idx="400">
                  <c:v>16.024999999999999</c:v>
                </c:pt>
                <c:pt idx="401">
                  <c:v>16.064999999999987</c:v>
                </c:pt>
                <c:pt idx="402">
                  <c:v>16.084999999999987</c:v>
                </c:pt>
                <c:pt idx="403">
                  <c:v>16.105</c:v>
                </c:pt>
                <c:pt idx="404">
                  <c:v>16.145</c:v>
                </c:pt>
              </c:numCache>
            </c:numRef>
          </c:xVal>
          <c:yVal>
            <c:numRef>
              <c:f>'log1'!$E$2:$E$406</c:f>
              <c:numCache>
                <c:formatCode>General</c:formatCode>
                <c:ptCount val="405"/>
                <c:pt idx="0">
                  <c:v>-2.6189459999999967</c:v>
                </c:pt>
                <c:pt idx="1">
                  <c:v>-2.6189459999999967</c:v>
                </c:pt>
                <c:pt idx="2">
                  <c:v>-2.3570509999999967</c:v>
                </c:pt>
                <c:pt idx="3">
                  <c:v>-2.252294</c:v>
                </c:pt>
                <c:pt idx="4">
                  <c:v>-2.3046719999999987</c:v>
                </c:pt>
                <c:pt idx="5">
                  <c:v>-2.40943</c:v>
                </c:pt>
                <c:pt idx="6">
                  <c:v>-2.3570509999999967</c:v>
                </c:pt>
                <c:pt idx="7">
                  <c:v>-2.5141879999999999</c:v>
                </c:pt>
                <c:pt idx="8">
                  <c:v>-2.4618089999999948</c:v>
                </c:pt>
                <c:pt idx="9">
                  <c:v>-2.4618089999999948</c:v>
                </c:pt>
                <c:pt idx="10">
                  <c:v>-2.4618089999999948</c:v>
                </c:pt>
                <c:pt idx="11">
                  <c:v>-2.40943</c:v>
                </c:pt>
                <c:pt idx="12">
                  <c:v>-2.566567</c:v>
                </c:pt>
                <c:pt idx="13">
                  <c:v>-2.7237040000000059</c:v>
                </c:pt>
                <c:pt idx="14">
                  <c:v>-2.566567</c:v>
                </c:pt>
                <c:pt idx="15">
                  <c:v>-2.6189459999999967</c:v>
                </c:pt>
                <c:pt idx="16">
                  <c:v>-2.5141879999999999</c:v>
                </c:pt>
                <c:pt idx="17">
                  <c:v>-2.40943</c:v>
                </c:pt>
                <c:pt idx="18">
                  <c:v>-2.3570509999999967</c:v>
                </c:pt>
                <c:pt idx="19">
                  <c:v>-2.40943</c:v>
                </c:pt>
                <c:pt idx="20">
                  <c:v>-2.252294</c:v>
                </c:pt>
                <c:pt idx="21">
                  <c:v>-2.252294</c:v>
                </c:pt>
                <c:pt idx="22">
                  <c:v>-2.1999149999999998</c:v>
                </c:pt>
                <c:pt idx="23">
                  <c:v>-2.1475360000000059</c:v>
                </c:pt>
                <c:pt idx="24">
                  <c:v>-2.3046719999999987</c:v>
                </c:pt>
                <c:pt idx="25">
                  <c:v>-2.40943</c:v>
                </c:pt>
                <c:pt idx="26">
                  <c:v>-2.5141879999999999</c:v>
                </c:pt>
                <c:pt idx="27">
                  <c:v>-2.6189459999999967</c:v>
                </c:pt>
                <c:pt idx="28">
                  <c:v>-2.5141879999999999</c:v>
                </c:pt>
                <c:pt idx="29">
                  <c:v>-2.5141879999999999</c:v>
                </c:pt>
                <c:pt idx="30">
                  <c:v>-2.566567</c:v>
                </c:pt>
                <c:pt idx="31">
                  <c:v>-2.6189459999999967</c:v>
                </c:pt>
                <c:pt idx="32">
                  <c:v>-2.566567</c:v>
                </c:pt>
                <c:pt idx="33">
                  <c:v>-2.6189459999999967</c:v>
                </c:pt>
                <c:pt idx="34">
                  <c:v>-2.6713249999999999</c:v>
                </c:pt>
                <c:pt idx="35">
                  <c:v>-2.7237040000000059</c:v>
                </c:pt>
                <c:pt idx="36">
                  <c:v>-2.8284619999999987</c:v>
                </c:pt>
                <c:pt idx="37">
                  <c:v>-2.8808409999999967</c:v>
                </c:pt>
                <c:pt idx="38">
                  <c:v>-2.8284619999999987</c:v>
                </c:pt>
                <c:pt idx="39">
                  <c:v>-2.6189459999999967</c:v>
                </c:pt>
                <c:pt idx="40">
                  <c:v>-2.5141879999999999</c:v>
                </c:pt>
                <c:pt idx="41">
                  <c:v>-2.6713249999999999</c:v>
                </c:pt>
                <c:pt idx="42">
                  <c:v>-2.40943</c:v>
                </c:pt>
                <c:pt idx="43">
                  <c:v>-2.4618089999999948</c:v>
                </c:pt>
                <c:pt idx="44">
                  <c:v>-2.3046719999999987</c:v>
                </c:pt>
                <c:pt idx="45">
                  <c:v>-2.40943</c:v>
                </c:pt>
                <c:pt idx="46">
                  <c:v>-2.4618089999999948</c:v>
                </c:pt>
                <c:pt idx="47">
                  <c:v>-2.5141879999999999</c:v>
                </c:pt>
                <c:pt idx="48">
                  <c:v>-2.40943</c:v>
                </c:pt>
                <c:pt idx="49">
                  <c:v>-2.4618089999999948</c:v>
                </c:pt>
                <c:pt idx="50">
                  <c:v>-2.40943</c:v>
                </c:pt>
                <c:pt idx="51">
                  <c:v>-2.4618089999999948</c:v>
                </c:pt>
                <c:pt idx="52">
                  <c:v>-2.6189459999999967</c:v>
                </c:pt>
                <c:pt idx="53">
                  <c:v>-2.566567</c:v>
                </c:pt>
                <c:pt idx="54">
                  <c:v>-2.566567</c:v>
                </c:pt>
                <c:pt idx="55">
                  <c:v>-2.5141879999999999</c:v>
                </c:pt>
                <c:pt idx="56">
                  <c:v>-2.566567</c:v>
                </c:pt>
                <c:pt idx="57">
                  <c:v>-2.6713249999999999</c:v>
                </c:pt>
                <c:pt idx="58">
                  <c:v>-2.6189459999999967</c:v>
                </c:pt>
                <c:pt idx="59">
                  <c:v>-2.6189459999999967</c:v>
                </c:pt>
                <c:pt idx="60">
                  <c:v>-2.6713249999999999</c:v>
                </c:pt>
                <c:pt idx="61">
                  <c:v>-2.7760829999999967</c:v>
                </c:pt>
                <c:pt idx="62">
                  <c:v>-2.8808409999999967</c:v>
                </c:pt>
                <c:pt idx="63">
                  <c:v>-2.9332189999999967</c:v>
                </c:pt>
                <c:pt idx="64">
                  <c:v>-2.8808409999999967</c:v>
                </c:pt>
                <c:pt idx="65">
                  <c:v>-2.7760829999999967</c:v>
                </c:pt>
                <c:pt idx="66">
                  <c:v>-2.6713249999999999</c:v>
                </c:pt>
                <c:pt idx="67">
                  <c:v>-2.6713249999999999</c:v>
                </c:pt>
                <c:pt idx="68">
                  <c:v>-2.566567</c:v>
                </c:pt>
                <c:pt idx="69">
                  <c:v>-2.40943</c:v>
                </c:pt>
                <c:pt idx="70">
                  <c:v>-2.3570509999999967</c:v>
                </c:pt>
                <c:pt idx="71">
                  <c:v>-2.3570509999999967</c:v>
                </c:pt>
                <c:pt idx="72">
                  <c:v>-2.3570509999999967</c:v>
                </c:pt>
                <c:pt idx="73">
                  <c:v>-2.4618089999999948</c:v>
                </c:pt>
                <c:pt idx="74">
                  <c:v>-2.566567</c:v>
                </c:pt>
                <c:pt idx="75">
                  <c:v>-2.5141879999999999</c:v>
                </c:pt>
                <c:pt idx="76">
                  <c:v>-2.566567</c:v>
                </c:pt>
                <c:pt idx="77">
                  <c:v>-2.6189459999999967</c:v>
                </c:pt>
                <c:pt idx="78">
                  <c:v>-2.5141879999999999</c:v>
                </c:pt>
                <c:pt idx="79">
                  <c:v>-2.6713249999999999</c:v>
                </c:pt>
                <c:pt idx="80">
                  <c:v>-2.6189459999999967</c:v>
                </c:pt>
                <c:pt idx="81">
                  <c:v>-2.566567</c:v>
                </c:pt>
                <c:pt idx="82">
                  <c:v>-2.5141879999999999</c:v>
                </c:pt>
                <c:pt idx="83">
                  <c:v>-2.4618089999999948</c:v>
                </c:pt>
                <c:pt idx="84">
                  <c:v>-2.40943</c:v>
                </c:pt>
                <c:pt idx="85">
                  <c:v>-2.5141879999999999</c:v>
                </c:pt>
                <c:pt idx="86">
                  <c:v>-2.5141879999999999</c:v>
                </c:pt>
                <c:pt idx="87">
                  <c:v>-2.40943</c:v>
                </c:pt>
                <c:pt idx="88">
                  <c:v>-2.3570509999999967</c:v>
                </c:pt>
                <c:pt idx="89">
                  <c:v>-2.40943</c:v>
                </c:pt>
                <c:pt idx="90">
                  <c:v>-2.6189459999999967</c:v>
                </c:pt>
                <c:pt idx="91">
                  <c:v>-2.4618089999999948</c:v>
                </c:pt>
                <c:pt idx="92">
                  <c:v>-2.566567</c:v>
                </c:pt>
                <c:pt idx="93">
                  <c:v>-2.5141879999999999</c:v>
                </c:pt>
                <c:pt idx="94">
                  <c:v>-2.5141879999999999</c:v>
                </c:pt>
                <c:pt idx="95">
                  <c:v>-2.6189459999999967</c:v>
                </c:pt>
                <c:pt idx="96">
                  <c:v>-2.6189459999999967</c:v>
                </c:pt>
                <c:pt idx="97">
                  <c:v>-2.6713249999999999</c:v>
                </c:pt>
                <c:pt idx="98">
                  <c:v>-2.6189459999999967</c:v>
                </c:pt>
                <c:pt idx="99">
                  <c:v>-2.7237040000000059</c:v>
                </c:pt>
                <c:pt idx="100">
                  <c:v>-2.7760829999999967</c:v>
                </c:pt>
                <c:pt idx="101">
                  <c:v>-2.7760829999999967</c:v>
                </c:pt>
                <c:pt idx="102">
                  <c:v>-2.7237040000000059</c:v>
                </c:pt>
                <c:pt idx="103">
                  <c:v>-2.566567</c:v>
                </c:pt>
                <c:pt idx="104">
                  <c:v>-2.6713249999999999</c:v>
                </c:pt>
                <c:pt idx="105">
                  <c:v>-2.6189459999999967</c:v>
                </c:pt>
                <c:pt idx="106">
                  <c:v>-2.7760829999999967</c:v>
                </c:pt>
                <c:pt idx="107">
                  <c:v>-2.8808409999999967</c:v>
                </c:pt>
                <c:pt idx="108">
                  <c:v>-2.7760829999999967</c:v>
                </c:pt>
                <c:pt idx="109">
                  <c:v>-2.7237040000000059</c:v>
                </c:pt>
                <c:pt idx="110">
                  <c:v>-2.7237040000000059</c:v>
                </c:pt>
                <c:pt idx="111">
                  <c:v>-2.6189459999999967</c:v>
                </c:pt>
                <c:pt idx="112">
                  <c:v>-2.5141879999999999</c:v>
                </c:pt>
                <c:pt idx="113">
                  <c:v>-2.4618089999999948</c:v>
                </c:pt>
                <c:pt idx="114">
                  <c:v>-2.40943</c:v>
                </c:pt>
                <c:pt idx="115">
                  <c:v>-2.3570509999999967</c:v>
                </c:pt>
                <c:pt idx="116">
                  <c:v>-2.3046719999999987</c:v>
                </c:pt>
                <c:pt idx="117">
                  <c:v>-2.6189459999999967</c:v>
                </c:pt>
                <c:pt idx="118">
                  <c:v>-2.6713249999999999</c:v>
                </c:pt>
                <c:pt idx="119">
                  <c:v>-2.7237040000000059</c:v>
                </c:pt>
                <c:pt idx="120">
                  <c:v>-2.6189459999999967</c:v>
                </c:pt>
                <c:pt idx="121">
                  <c:v>-2.5141879999999999</c:v>
                </c:pt>
                <c:pt idx="122">
                  <c:v>-2.40943</c:v>
                </c:pt>
                <c:pt idx="123">
                  <c:v>-2.3570509999999967</c:v>
                </c:pt>
                <c:pt idx="124">
                  <c:v>-2.4618089999999948</c:v>
                </c:pt>
                <c:pt idx="125">
                  <c:v>-2.5141879999999999</c:v>
                </c:pt>
                <c:pt idx="126">
                  <c:v>-2.40943</c:v>
                </c:pt>
                <c:pt idx="127">
                  <c:v>-2.40943</c:v>
                </c:pt>
                <c:pt idx="128">
                  <c:v>-2.5141879999999999</c:v>
                </c:pt>
                <c:pt idx="129">
                  <c:v>-2.6189459999999967</c:v>
                </c:pt>
                <c:pt idx="130">
                  <c:v>-2.6713249999999999</c:v>
                </c:pt>
                <c:pt idx="131">
                  <c:v>-2.7760829999999967</c:v>
                </c:pt>
                <c:pt idx="132">
                  <c:v>-2.6713249999999999</c:v>
                </c:pt>
                <c:pt idx="133">
                  <c:v>-2.6189459999999967</c:v>
                </c:pt>
                <c:pt idx="134">
                  <c:v>-2.3570509999999967</c:v>
                </c:pt>
                <c:pt idx="135">
                  <c:v>-2.40943</c:v>
                </c:pt>
                <c:pt idx="136">
                  <c:v>-2.4618089999999948</c:v>
                </c:pt>
                <c:pt idx="137">
                  <c:v>-2.40943</c:v>
                </c:pt>
                <c:pt idx="138">
                  <c:v>-2.5141879999999999</c:v>
                </c:pt>
                <c:pt idx="139">
                  <c:v>-2.5141879999999999</c:v>
                </c:pt>
                <c:pt idx="140">
                  <c:v>-2.566567</c:v>
                </c:pt>
                <c:pt idx="141">
                  <c:v>-2.6189459999999967</c:v>
                </c:pt>
                <c:pt idx="142">
                  <c:v>-2.6713249999999999</c:v>
                </c:pt>
                <c:pt idx="143">
                  <c:v>-2.7237040000000059</c:v>
                </c:pt>
                <c:pt idx="144">
                  <c:v>-2.9332189999999967</c:v>
                </c:pt>
                <c:pt idx="145">
                  <c:v>-2.8808409999999967</c:v>
                </c:pt>
                <c:pt idx="146">
                  <c:v>-2.9332189999999967</c:v>
                </c:pt>
                <c:pt idx="147">
                  <c:v>-2.8284619999999987</c:v>
                </c:pt>
                <c:pt idx="148">
                  <c:v>-2.7237040000000059</c:v>
                </c:pt>
                <c:pt idx="149">
                  <c:v>-2.6713249999999999</c:v>
                </c:pt>
                <c:pt idx="150">
                  <c:v>-2.7237040000000059</c:v>
                </c:pt>
                <c:pt idx="151">
                  <c:v>-2.7237040000000059</c:v>
                </c:pt>
                <c:pt idx="152">
                  <c:v>-2.7237040000000059</c:v>
                </c:pt>
                <c:pt idx="153">
                  <c:v>-2.5141879999999999</c:v>
                </c:pt>
                <c:pt idx="154">
                  <c:v>-2.566567</c:v>
                </c:pt>
                <c:pt idx="155">
                  <c:v>-2.566567</c:v>
                </c:pt>
                <c:pt idx="156">
                  <c:v>-2.6713249999999999</c:v>
                </c:pt>
                <c:pt idx="157">
                  <c:v>-2.6189459999999967</c:v>
                </c:pt>
                <c:pt idx="158">
                  <c:v>-2.566567</c:v>
                </c:pt>
                <c:pt idx="159">
                  <c:v>-2.3570509999999967</c:v>
                </c:pt>
                <c:pt idx="160">
                  <c:v>-2.4618089999999948</c:v>
                </c:pt>
                <c:pt idx="161">
                  <c:v>-2.6189459999999967</c:v>
                </c:pt>
                <c:pt idx="162">
                  <c:v>-2.8284619999999987</c:v>
                </c:pt>
                <c:pt idx="163">
                  <c:v>-2.6189459999999967</c:v>
                </c:pt>
                <c:pt idx="164">
                  <c:v>-2.6189459999999967</c:v>
                </c:pt>
                <c:pt idx="165">
                  <c:v>-2.6713249999999999</c:v>
                </c:pt>
                <c:pt idx="166">
                  <c:v>-2.6189459999999967</c:v>
                </c:pt>
                <c:pt idx="167">
                  <c:v>-2.9332189999999967</c:v>
                </c:pt>
                <c:pt idx="168">
                  <c:v>-2.985598</c:v>
                </c:pt>
                <c:pt idx="169">
                  <c:v>-3.0379770000000001</c:v>
                </c:pt>
                <c:pt idx="170">
                  <c:v>-2.8808409999999967</c:v>
                </c:pt>
                <c:pt idx="171">
                  <c:v>-2.566567</c:v>
                </c:pt>
                <c:pt idx="172">
                  <c:v>-2.4618089999999948</c:v>
                </c:pt>
                <c:pt idx="173">
                  <c:v>-2.5141879999999999</c:v>
                </c:pt>
                <c:pt idx="174">
                  <c:v>-2.5141879999999999</c:v>
                </c:pt>
                <c:pt idx="175">
                  <c:v>-2.7237040000000059</c:v>
                </c:pt>
                <c:pt idx="176">
                  <c:v>-2.7237040000000059</c:v>
                </c:pt>
                <c:pt idx="177">
                  <c:v>-2.6713249999999999</c:v>
                </c:pt>
                <c:pt idx="178">
                  <c:v>-2.6189459999999967</c:v>
                </c:pt>
                <c:pt idx="179">
                  <c:v>-2.566567</c:v>
                </c:pt>
                <c:pt idx="180">
                  <c:v>-2.6713249999999999</c:v>
                </c:pt>
                <c:pt idx="181">
                  <c:v>-2.566567</c:v>
                </c:pt>
                <c:pt idx="182">
                  <c:v>-2.7237040000000059</c:v>
                </c:pt>
                <c:pt idx="183">
                  <c:v>-2.5141879999999999</c:v>
                </c:pt>
                <c:pt idx="184">
                  <c:v>-2.6189459999999967</c:v>
                </c:pt>
                <c:pt idx="185">
                  <c:v>-2.7237040000000059</c:v>
                </c:pt>
                <c:pt idx="186">
                  <c:v>-3.0379770000000001</c:v>
                </c:pt>
                <c:pt idx="187">
                  <c:v>-3.0903559999999977</c:v>
                </c:pt>
                <c:pt idx="188">
                  <c:v>-3.1427350000000001</c:v>
                </c:pt>
                <c:pt idx="189">
                  <c:v>-3.1427350000000001</c:v>
                </c:pt>
                <c:pt idx="190">
                  <c:v>-3.1427350000000001</c:v>
                </c:pt>
                <c:pt idx="191">
                  <c:v>-3.1951139999999998</c:v>
                </c:pt>
                <c:pt idx="192">
                  <c:v>-3.2474930000000048</c:v>
                </c:pt>
                <c:pt idx="193">
                  <c:v>-3.2998719999999997</c:v>
                </c:pt>
                <c:pt idx="194">
                  <c:v>-3.40463</c:v>
                </c:pt>
                <c:pt idx="195">
                  <c:v>-3.4570089999999967</c:v>
                </c:pt>
                <c:pt idx="196">
                  <c:v>-3.4570089999999967</c:v>
                </c:pt>
                <c:pt idx="197">
                  <c:v>-3.509388</c:v>
                </c:pt>
                <c:pt idx="198">
                  <c:v>-3.6141459999999968</c:v>
                </c:pt>
                <c:pt idx="199">
                  <c:v>-3.6141459999999968</c:v>
                </c:pt>
                <c:pt idx="200">
                  <c:v>-3.9807980000000001</c:v>
                </c:pt>
                <c:pt idx="201">
                  <c:v>-3.9284189999999977</c:v>
                </c:pt>
                <c:pt idx="202">
                  <c:v>-3.9807980000000001</c:v>
                </c:pt>
                <c:pt idx="203">
                  <c:v>-4.0855559999999898</c:v>
                </c:pt>
                <c:pt idx="204">
                  <c:v>-4.1903139999999945</c:v>
                </c:pt>
                <c:pt idx="205">
                  <c:v>-4.1903139999999945</c:v>
                </c:pt>
                <c:pt idx="206">
                  <c:v>-4.3474499999999985</c:v>
                </c:pt>
                <c:pt idx="207">
                  <c:v>-4.3474499999999985</c:v>
                </c:pt>
                <c:pt idx="208">
                  <c:v>-4.5045869999999839</c:v>
                </c:pt>
                <c:pt idx="209">
                  <c:v>-4.5569660000000001</c:v>
                </c:pt>
                <c:pt idx="210">
                  <c:v>-4.9236180000000003</c:v>
                </c:pt>
                <c:pt idx="211">
                  <c:v>-5.02837599999999</c:v>
                </c:pt>
                <c:pt idx="212">
                  <c:v>-5.1855129999999878</c:v>
                </c:pt>
                <c:pt idx="213">
                  <c:v>-5.2378920000000004</c:v>
                </c:pt>
                <c:pt idx="214">
                  <c:v>-5.3426499999999999</c:v>
                </c:pt>
                <c:pt idx="215">
                  <c:v>-5.2902709999999997</c:v>
                </c:pt>
                <c:pt idx="216">
                  <c:v>-5.3426499999999999</c:v>
                </c:pt>
                <c:pt idx="217">
                  <c:v>-5.4474080000000002</c:v>
                </c:pt>
                <c:pt idx="218">
                  <c:v>-5.5521659999999899</c:v>
                </c:pt>
                <c:pt idx="219">
                  <c:v>-5.86643899999999</c:v>
                </c:pt>
                <c:pt idx="220">
                  <c:v>-5.9711959999999999</c:v>
                </c:pt>
                <c:pt idx="221">
                  <c:v>-6.0759549999999898</c:v>
                </c:pt>
                <c:pt idx="222">
                  <c:v>-6.12833399999999</c:v>
                </c:pt>
                <c:pt idx="223">
                  <c:v>-6.2854700000000001</c:v>
                </c:pt>
                <c:pt idx="224">
                  <c:v>-6.2330920000000107</c:v>
                </c:pt>
                <c:pt idx="225">
                  <c:v>-6.2854700000000001</c:v>
                </c:pt>
                <c:pt idx="226">
                  <c:v>-6.3902279999999996</c:v>
                </c:pt>
                <c:pt idx="227">
                  <c:v>-7.1235329999999868</c:v>
                </c:pt>
                <c:pt idx="228">
                  <c:v>-7.3330489999999999</c:v>
                </c:pt>
                <c:pt idx="229">
                  <c:v>-7.3854280000000001</c:v>
                </c:pt>
                <c:pt idx="230">
                  <c:v>-7.5425639999999996</c:v>
                </c:pt>
                <c:pt idx="231">
                  <c:v>-7.8044589999999889</c:v>
                </c:pt>
                <c:pt idx="232">
                  <c:v>-8.0139749999999985</c:v>
                </c:pt>
                <c:pt idx="233">
                  <c:v>-8.223491000000001</c:v>
                </c:pt>
                <c:pt idx="234">
                  <c:v>-8.3806280000000015</c:v>
                </c:pt>
                <c:pt idx="235">
                  <c:v>-8.5901430000000012</c:v>
                </c:pt>
                <c:pt idx="236">
                  <c:v>-8.7996590000000001</c:v>
                </c:pt>
                <c:pt idx="237">
                  <c:v>-8.9567960000000255</c:v>
                </c:pt>
                <c:pt idx="238">
                  <c:v>-9.0615540000000028</c:v>
                </c:pt>
                <c:pt idx="239">
                  <c:v>-9.2186899999999987</c:v>
                </c:pt>
                <c:pt idx="240">
                  <c:v>-9.3234470000000211</c:v>
                </c:pt>
                <c:pt idx="241">
                  <c:v>-9.4805840000000252</c:v>
                </c:pt>
                <c:pt idx="242">
                  <c:v>-9.5853420000000007</c:v>
                </c:pt>
                <c:pt idx="243">
                  <c:v>-9.7424789999999994</c:v>
                </c:pt>
                <c:pt idx="244">
                  <c:v>-9.7948579999999996</c:v>
                </c:pt>
                <c:pt idx="245">
                  <c:v>-10.004373999999999</c:v>
                </c:pt>
                <c:pt idx="246">
                  <c:v>-10.109132000000002</c:v>
                </c:pt>
                <c:pt idx="247">
                  <c:v>-10.213890000000001</c:v>
                </c:pt>
                <c:pt idx="248">
                  <c:v>-10.266268999999999</c:v>
                </c:pt>
                <c:pt idx="249">
                  <c:v>-10.213890000000001</c:v>
                </c:pt>
                <c:pt idx="250">
                  <c:v>-10.109132000000002</c:v>
                </c:pt>
                <c:pt idx="251">
                  <c:v>-9.9519960000000047</c:v>
                </c:pt>
                <c:pt idx="252">
                  <c:v>-9.6377209999999991</c:v>
                </c:pt>
                <c:pt idx="253">
                  <c:v>-9.1139330000000012</c:v>
                </c:pt>
                <c:pt idx="254">
                  <c:v>-8.9044160000000048</c:v>
                </c:pt>
                <c:pt idx="255">
                  <c:v>-8.4853860000000232</c:v>
                </c:pt>
                <c:pt idx="256">
                  <c:v>-8.3282489999999996</c:v>
                </c:pt>
                <c:pt idx="257">
                  <c:v>-7.8044589999999889</c:v>
                </c:pt>
                <c:pt idx="258">
                  <c:v>-7.59494299999999</c:v>
                </c:pt>
                <c:pt idx="259">
                  <c:v>-7.3854280000000001</c:v>
                </c:pt>
                <c:pt idx="260">
                  <c:v>-7.2282909999999996</c:v>
                </c:pt>
                <c:pt idx="261">
                  <c:v>-6.7568799999999998</c:v>
                </c:pt>
                <c:pt idx="262">
                  <c:v>-5.9711959999999999</c:v>
                </c:pt>
                <c:pt idx="263">
                  <c:v>-5.7093020000000108</c:v>
                </c:pt>
                <c:pt idx="264">
                  <c:v>-5.4997860000000003</c:v>
                </c:pt>
                <c:pt idx="265">
                  <c:v>-4.9236180000000003</c:v>
                </c:pt>
                <c:pt idx="266">
                  <c:v>-4.0331770000000002</c:v>
                </c:pt>
                <c:pt idx="267">
                  <c:v>-3.7189030000000001</c:v>
                </c:pt>
                <c:pt idx="268">
                  <c:v>-2.8808409999999967</c:v>
                </c:pt>
                <c:pt idx="269">
                  <c:v>-2.6713249999999999</c:v>
                </c:pt>
                <c:pt idx="270">
                  <c:v>-2.0427779999999998</c:v>
                </c:pt>
                <c:pt idx="271">
                  <c:v>-1.780883</c:v>
                </c:pt>
                <c:pt idx="272">
                  <c:v>-1.46661</c:v>
                </c:pt>
                <c:pt idx="273">
                  <c:v>-0.89044199999999996</c:v>
                </c:pt>
                <c:pt idx="274">
                  <c:v>-0.20951600000000037</c:v>
                </c:pt>
                <c:pt idx="275">
                  <c:v>0.62854699999999997</c:v>
                </c:pt>
                <c:pt idx="276">
                  <c:v>0.838063</c:v>
                </c:pt>
                <c:pt idx="277">
                  <c:v>1.0475779999999999</c:v>
                </c:pt>
                <c:pt idx="278">
                  <c:v>1.0999570000000001</c:v>
                </c:pt>
                <c:pt idx="279">
                  <c:v>1.152336</c:v>
                </c:pt>
                <c:pt idx="280">
                  <c:v>1.152336</c:v>
                </c:pt>
                <c:pt idx="281">
                  <c:v>1.3618520000000001</c:v>
                </c:pt>
                <c:pt idx="282">
                  <c:v>1.46661</c:v>
                </c:pt>
                <c:pt idx="283">
                  <c:v>1.46661</c:v>
                </c:pt>
                <c:pt idx="284">
                  <c:v>1.5189889999999999</c:v>
                </c:pt>
                <c:pt idx="285">
                  <c:v>1.5713679999999999</c:v>
                </c:pt>
                <c:pt idx="286">
                  <c:v>0.94282100000000135</c:v>
                </c:pt>
                <c:pt idx="287">
                  <c:v>0.78568400000000005</c:v>
                </c:pt>
                <c:pt idx="288">
                  <c:v>0.89044199999999996</c:v>
                </c:pt>
                <c:pt idx="289">
                  <c:v>1.0475779999999999</c:v>
                </c:pt>
                <c:pt idx="290">
                  <c:v>1.204715</c:v>
                </c:pt>
                <c:pt idx="291">
                  <c:v>1.2570939999999975</c:v>
                </c:pt>
                <c:pt idx="292">
                  <c:v>1.5713679999999999</c:v>
                </c:pt>
                <c:pt idx="293">
                  <c:v>1.7285039999999998</c:v>
                </c:pt>
                <c:pt idx="294">
                  <c:v>1.780883</c:v>
                </c:pt>
                <c:pt idx="295">
                  <c:v>1.990399</c:v>
                </c:pt>
                <c:pt idx="296">
                  <c:v>2.0951569999999977</c:v>
                </c:pt>
                <c:pt idx="297">
                  <c:v>2.40943</c:v>
                </c:pt>
                <c:pt idx="298">
                  <c:v>2.566567</c:v>
                </c:pt>
                <c:pt idx="299">
                  <c:v>2.6713249999999999</c:v>
                </c:pt>
                <c:pt idx="300">
                  <c:v>2.6189459999999967</c:v>
                </c:pt>
                <c:pt idx="301">
                  <c:v>2.7237040000000059</c:v>
                </c:pt>
                <c:pt idx="302">
                  <c:v>2.7237040000000059</c:v>
                </c:pt>
                <c:pt idx="303">
                  <c:v>2.7760829999999967</c:v>
                </c:pt>
                <c:pt idx="304">
                  <c:v>2.985598</c:v>
                </c:pt>
                <c:pt idx="305">
                  <c:v>2.9332189999999967</c:v>
                </c:pt>
                <c:pt idx="306">
                  <c:v>2.9332189999999967</c:v>
                </c:pt>
                <c:pt idx="307">
                  <c:v>2.9332189999999967</c:v>
                </c:pt>
                <c:pt idx="308">
                  <c:v>2.985598</c:v>
                </c:pt>
                <c:pt idx="309">
                  <c:v>2.9332189999999967</c:v>
                </c:pt>
                <c:pt idx="310">
                  <c:v>3.0379770000000001</c:v>
                </c:pt>
                <c:pt idx="311">
                  <c:v>3.0379770000000001</c:v>
                </c:pt>
                <c:pt idx="312">
                  <c:v>3.0903559999999977</c:v>
                </c:pt>
                <c:pt idx="313">
                  <c:v>3.0903559999999977</c:v>
                </c:pt>
                <c:pt idx="314">
                  <c:v>3.0379770000000001</c:v>
                </c:pt>
                <c:pt idx="315">
                  <c:v>2.985598</c:v>
                </c:pt>
                <c:pt idx="316">
                  <c:v>2.985598</c:v>
                </c:pt>
                <c:pt idx="317">
                  <c:v>2.985598</c:v>
                </c:pt>
                <c:pt idx="318">
                  <c:v>3.0379770000000001</c:v>
                </c:pt>
                <c:pt idx="319">
                  <c:v>3.1427350000000001</c:v>
                </c:pt>
                <c:pt idx="320">
                  <c:v>3.0903559999999977</c:v>
                </c:pt>
                <c:pt idx="321">
                  <c:v>3.0379770000000001</c:v>
                </c:pt>
                <c:pt idx="322">
                  <c:v>2.8808409999999967</c:v>
                </c:pt>
                <c:pt idx="323">
                  <c:v>2.9332189999999967</c:v>
                </c:pt>
                <c:pt idx="324">
                  <c:v>2.8808409999999967</c:v>
                </c:pt>
                <c:pt idx="325">
                  <c:v>2.9332189999999967</c:v>
                </c:pt>
                <c:pt idx="326">
                  <c:v>2.8808409999999967</c:v>
                </c:pt>
                <c:pt idx="327">
                  <c:v>2.8284619999999987</c:v>
                </c:pt>
                <c:pt idx="328">
                  <c:v>2.8808409999999967</c:v>
                </c:pt>
                <c:pt idx="329">
                  <c:v>2.8808409999999967</c:v>
                </c:pt>
                <c:pt idx="330">
                  <c:v>2.8808409999999967</c:v>
                </c:pt>
                <c:pt idx="331">
                  <c:v>2.8808409999999967</c:v>
                </c:pt>
                <c:pt idx="332">
                  <c:v>2.8284619999999987</c:v>
                </c:pt>
                <c:pt idx="333">
                  <c:v>2.8284619999999987</c:v>
                </c:pt>
                <c:pt idx="334">
                  <c:v>2.7237040000000059</c:v>
                </c:pt>
                <c:pt idx="335">
                  <c:v>2.7237040000000059</c:v>
                </c:pt>
                <c:pt idx="336">
                  <c:v>2.7760829999999967</c:v>
                </c:pt>
                <c:pt idx="337">
                  <c:v>2.7237040000000059</c:v>
                </c:pt>
                <c:pt idx="338">
                  <c:v>2.7237040000000059</c:v>
                </c:pt>
                <c:pt idx="339">
                  <c:v>2.6713249999999999</c:v>
                </c:pt>
                <c:pt idx="340">
                  <c:v>2.7237040000000059</c:v>
                </c:pt>
                <c:pt idx="341">
                  <c:v>2.6713249999999999</c:v>
                </c:pt>
                <c:pt idx="342">
                  <c:v>2.566567</c:v>
                </c:pt>
                <c:pt idx="343">
                  <c:v>2.5141879999999999</c:v>
                </c:pt>
                <c:pt idx="344">
                  <c:v>2.4618089999999948</c:v>
                </c:pt>
                <c:pt idx="345">
                  <c:v>2.3570509999999967</c:v>
                </c:pt>
                <c:pt idx="346">
                  <c:v>2.3046719999999987</c:v>
                </c:pt>
                <c:pt idx="347">
                  <c:v>2.0427779999999998</c:v>
                </c:pt>
                <c:pt idx="348">
                  <c:v>2.1999149999999998</c:v>
                </c:pt>
                <c:pt idx="349">
                  <c:v>2.252294</c:v>
                </c:pt>
                <c:pt idx="350">
                  <c:v>2.3046719999999987</c:v>
                </c:pt>
                <c:pt idx="351">
                  <c:v>2.3570509999999967</c:v>
                </c:pt>
                <c:pt idx="352">
                  <c:v>2.4618089999999948</c:v>
                </c:pt>
                <c:pt idx="353">
                  <c:v>2.3570509999999967</c:v>
                </c:pt>
                <c:pt idx="354">
                  <c:v>2.40943</c:v>
                </c:pt>
                <c:pt idx="355">
                  <c:v>2.40943</c:v>
                </c:pt>
                <c:pt idx="356">
                  <c:v>2.5141879999999999</c:v>
                </c:pt>
                <c:pt idx="357">
                  <c:v>2.40943</c:v>
                </c:pt>
                <c:pt idx="358">
                  <c:v>2.3570509999999967</c:v>
                </c:pt>
                <c:pt idx="359">
                  <c:v>2.3570509999999967</c:v>
                </c:pt>
                <c:pt idx="360">
                  <c:v>2.252294</c:v>
                </c:pt>
                <c:pt idx="361">
                  <c:v>2.3046719999999987</c:v>
                </c:pt>
                <c:pt idx="362">
                  <c:v>2.252294</c:v>
                </c:pt>
                <c:pt idx="363">
                  <c:v>2.3046719999999987</c:v>
                </c:pt>
                <c:pt idx="364">
                  <c:v>2.252294</c:v>
                </c:pt>
                <c:pt idx="365">
                  <c:v>2.252294</c:v>
                </c:pt>
                <c:pt idx="366">
                  <c:v>2.1999149999999998</c:v>
                </c:pt>
                <c:pt idx="367">
                  <c:v>2.0951569999999977</c:v>
                </c:pt>
                <c:pt idx="368">
                  <c:v>2.1475360000000059</c:v>
                </c:pt>
                <c:pt idx="369">
                  <c:v>2.252294</c:v>
                </c:pt>
                <c:pt idx="370">
                  <c:v>2.40943</c:v>
                </c:pt>
                <c:pt idx="371">
                  <c:v>2.3570509999999967</c:v>
                </c:pt>
                <c:pt idx="372">
                  <c:v>2.252294</c:v>
                </c:pt>
                <c:pt idx="373">
                  <c:v>2.1999149999999998</c:v>
                </c:pt>
                <c:pt idx="374">
                  <c:v>2.1475360000000059</c:v>
                </c:pt>
                <c:pt idx="375">
                  <c:v>2.0427779999999998</c:v>
                </c:pt>
                <c:pt idx="376">
                  <c:v>2.0427779999999998</c:v>
                </c:pt>
                <c:pt idx="377">
                  <c:v>1.990399</c:v>
                </c:pt>
                <c:pt idx="378">
                  <c:v>2.0951569999999977</c:v>
                </c:pt>
                <c:pt idx="379">
                  <c:v>2.1475360000000059</c:v>
                </c:pt>
                <c:pt idx="380">
                  <c:v>2.0951569999999977</c:v>
                </c:pt>
                <c:pt idx="381">
                  <c:v>2.1475360000000059</c:v>
                </c:pt>
                <c:pt idx="382">
                  <c:v>2.0427779999999998</c:v>
                </c:pt>
                <c:pt idx="383">
                  <c:v>1.990399</c:v>
                </c:pt>
                <c:pt idx="384">
                  <c:v>2.0427779999999998</c:v>
                </c:pt>
                <c:pt idx="385">
                  <c:v>1.8856409999999999</c:v>
                </c:pt>
                <c:pt idx="386">
                  <c:v>1.9380200000000001</c:v>
                </c:pt>
                <c:pt idx="387">
                  <c:v>1.8856409999999999</c:v>
                </c:pt>
                <c:pt idx="388">
                  <c:v>2.0427779999999998</c:v>
                </c:pt>
                <c:pt idx="389">
                  <c:v>2.0951569999999977</c:v>
                </c:pt>
                <c:pt idx="390">
                  <c:v>2.1475360000000059</c:v>
                </c:pt>
                <c:pt idx="391">
                  <c:v>2.0951569999999977</c:v>
                </c:pt>
                <c:pt idx="392">
                  <c:v>2.0427779999999998</c:v>
                </c:pt>
                <c:pt idx="393">
                  <c:v>1.9380200000000001</c:v>
                </c:pt>
                <c:pt idx="394">
                  <c:v>1.8856409999999999</c:v>
                </c:pt>
                <c:pt idx="395">
                  <c:v>1.8856409999999999</c:v>
                </c:pt>
                <c:pt idx="396">
                  <c:v>1.990399</c:v>
                </c:pt>
                <c:pt idx="397">
                  <c:v>1.8856409999999999</c:v>
                </c:pt>
                <c:pt idx="398">
                  <c:v>1.9380200000000001</c:v>
                </c:pt>
                <c:pt idx="399">
                  <c:v>1.8856409999999999</c:v>
                </c:pt>
                <c:pt idx="400">
                  <c:v>1.9380200000000001</c:v>
                </c:pt>
                <c:pt idx="401">
                  <c:v>2.0427779999999998</c:v>
                </c:pt>
                <c:pt idx="402">
                  <c:v>1.990399</c:v>
                </c:pt>
                <c:pt idx="403">
                  <c:v>1.990399</c:v>
                </c:pt>
                <c:pt idx="404">
                  <c:v>1.8856409999999999</c:v>
                </c:pt>
              </c:numCache>
            </c:numRef>
          </c:yVal>
          <c:smooth val="1"/>
        </c:ser>
        <c:ser>
          <c:idx val="2"/>
          <c:order val="2"/>
          <c:tx>
            <c:strRef>
              <c:f>'log1'!$F$1</c:f>
              <c:strCache>
                <c:ptCount val="1"/>
                <c:pt idx="0">
                  <c:v>Anhängerwinkel</c:v>
                </c:pt>
              </c:strCache>
            </c:strRef>
          </c:tx>
          <c:marker>
            <c:symbol val="none"/>
          </c:marker>
          <c:xVal>
            <c:numRef>
              <c:f>'log1'!$A$2:$A$406</c:f>
              <c:numCache>
                <c:formatCode>General</c:formatCode>
                <c:ptCount val="405"/>
                <c:pt idx="0">
                  <c:v>0</c:v>
                </c:pt>
                <c:pt idx="1">
                  <c:v>2.0000000000000011E-2</c:v>
                </c:pt>
                <c:pt idx="2">
                  <c:v>6.0000000000000032E-2</c:v>
                </c:pt>
                <c:pt idx="3">
                  <c:v>0.1</c:v>
                </c:pt>
                <c:pt idx="4">
                  <c:v>0.12000000000000002</c:v>
                </c:pt>
                <c:pt idx="5">
                  <c:v>0.14000000000000001</c:v>
                </c:pt>
                <c:pt idx="6">
                  <c:v>0.16</c:v>
                </c:pt>
                <c:pt idx="7">
                  <c:v>0.18000000000000024</c:v>
                </c:pt>
                <c:pt idx="8">
                  <c:v>0.24000000000000021</c:v>
                </c:pt>
                <c:pt idx="9">
                  <c:v>0.26</c:v>
                </c:pt>
                <c:pt idx="10">
                  <c:v>0.34</c:v>
                </c:pt>
                <c:pt idx="11">
                  <c:v>0.38000000000000067</c:v>
                </c:pt>
                <c:pt idx="12">
                  <c:v>0.46</c:v>
                </c:pt>
                <c:pt idx="13">
                  <c:v>0.48000000000000032</c:v>
                </c:pt>
                <c:pt idx="14">
                  <c:v>0.5</c:v>
                </c:pt>
                <c:pt idx="15">
                  <c:v>0.64000000000000135</c:v>
                </c:pt>
                <c:pt idx="16">
                  <c:v>0.66000000000000159</c:v>
                </c:pt>
                <c:pt idx="17">
                  <c:v>0.76000000000000134</c:v>
                </c:pt>
                <c:pt idx="18">
                  <c:v>0.78</c:v>
                </c:pt>
                <c:pt idx="19">
                  <c:v>0.8</c:v>
                </c:pt>
                <c:pt idx="20">
                  <c:v>0.82000000000000062</c:v>
                </c:pt>
                <c:pt idx="21">
                  <c:v>0.86000000000000065</c:v>
                </c:pt>
                <c:pt idx="22">
                  <c:v>0.92</c:v>
                </c:pt>
                <c:pt idx="23">
                  <c:v>0.94000000000000061</c:v>
                </c:pt>
                <c:pt idx="24">
                  <c:v>0.96000000000000063</c:v>
                </c:pt>
                <c:pt idx="25">
                  <c:v>1.06</c:v>
                </c:pt>
                <c:pt idx="26">
                  <c:v>1.1000000000000001</c:v>
                </c:pt>
                <c:pt idx="27">
                  <c:v>1.1800000000000024</c:v>
                </c:pt>
                <c:pt idx="28">
                  <c:v>1.2</c:v>
                </c:pt>
                <c:pt idx="29">
                  <c:v>1.22</c:v>
                </c:pt>
                <c:pt idx="30">
                  <c:v>1.26</c:v>
                </c:pt>
                <c:pt idx="31">
                  <c:v>1.28</c:v>
                </c:pt>
                <c:pt idx="32">
                  <c:v>1.3</c:v>
                </c:pt>
                <c:pt idx="33">
                  <c:v>1.32</c:v>
                </c:pt>
                <c:pt idx="34">
                  <c:v>1.34</c:v>
                </c:pt>
                <c:pt idx="35">
                  <c:v>1.36</c:v>
                </c:pt>
                <c:pt idx="36">
                  <c:v>1.3800000000000001</c:v>
                </c:pt>
                <c:pt idx="37">
                  <c:v>1.4</c:v>
                </c:pt>
                <c:pt idx="38">
                  <c:v>1.44</c:v>
                </c:pt>
                <c:pt idx="39">
                  <c:v>1.46</c:v>
                </c:pt>
                <c:pt idx="40">
                  <c:v>1.48</c:v>
                </c:pt>
                <c:pt idx="41">
                  <c:v>1.5</c:v>
                </c:pt>
                <c:pt idx="42">
                  <c:v>1.54</c:v>
                </c:pt>
                <c:pt idx="43">
                  <c:v>1.56</c:v>
                </c:pt>
                <c:pt idx="44">
                  <c:v>1.58</c:v>
                </c:pt>
                <c:pt idx="45">
                  <c:v>1.6</c:v>
                </c:pt>
                <c:pt idx="46">
                  <c:v>1.62</c:v>
                </c:pt>
                <c:pt idx="47">
                  <c:v>1.6400000000000001</c:v>
                </c:pt>
                <c:pt idx="48">
                  <c:v>1.6600000000000001</c:v>
                </c:pt>
                <c:pt idx="49">
                  <c:v>1.6800000000000024</c:v>
                </c:pt>
                <c:pt idx="50">
                  <c:v>1.7</c:v>
                </c:pt>
                <c:pt idx="51">
                  <c:v>1.72</c:v>
                </c:pt>
                <c:pt idx="52">
                  <c:v>1.74</c:v>
                </c:pt>
                <c:pt idx="53">
                  <c:v>1.76</c:v>
                </c:pt>
                <c:pt idx="54">
                  <c:v>1.78</c:v>
                </c:pt>
                <c:pt idx="55">
                  <c:v>1.82</c:v>
                </c:pt>
                <c:pt idx="56">
                  <c:v>1.84</c:v>
                </c:pt>
                <c:pt idx="57">
                  <c:v>1.86</c:v>
                </c:pt>
                <c:pt idx="58">
                  <c:v>1.8800000000000001</c:v>
                </c:pt>
                <c:pt idx="59">
                  <c:v>1.9000000000000001</c:v>
                </c:pt>
                <c:pt idx="60">
                  <c:v>1.9200000000000021</c:v>
                </c:pt>
                <c:pt idx="61">
                  <c:v>2.02</c:v>
                </c:pt>
                <c:pt idx="62">
                  <c:v>2.06</c:v>
                </c:pt>
                <c:pt idx="63">
                  <c:v>2.1</c:v>
                </c:pt>
                <c:pt idx="64">
                  <c:v>2.12</c:v>
                </c:pt>
                <c:pt idx="65">
                  <c:v>2.14</c:v>
                </c:pt>
                <c:pt idx="66">
                  <c:v>2.16</c:v>
                </c:pt>
                <c:pt idx="67">
                  <c:v>2.1800000000000002</c:v>
                </c:pt>
                <c:pt idx="68">
                  <c:v>2.2200000000000002</c:v>
                </c:pt>
                <c:pt idx="69">
                  <c:v>2.2999999999999998</c:v>
                </c:pt>
                <c:pt idx="70">
                  <c:v>2.34</c:v>
                </c:pt>
                <c:pt idx="71">
                  <c:v>2.38</c:v>
                </c:pt>
                <c:pt idx="72">
                  <c:v>2.42</c:v>
                </c:pt>
                <c:pt idx="73">
                  <c:v>2.44</c:v>
                </c:pt>
                <c:pt idx="74">
                  <c:v>2.5</c:v>
                </c:pt>
                <c:pt idx="75">
                  <c:v>2.54</c:v>
                </c:pt>
                <c:pt idx="76">
                  <c:v>2.56</c:v>
                </c:pt>
                <c:pt idx="77">
                  <c:v>2.58</c:v>
                </c:pt>
                <c:pt idx="78">
                  <c:v>2.8</c:v>
                </c:pt>
                <c:pt idx="79">
                  <c:v>2.86</c:v>
                </c:pt>
                <c:pt idx="80">
                  <c:v>2.88</c:v>
                </c:pt>
                <c:pt idx="81">
                  <c:v>2.9</c:v>
                </c:pt>
                <c:pt idx="82">
                  <c:v>2.92</c:v>
                </c:pt>
                <c:pt idx="83">
                  <c:v>2.96</c:v>
                </c:pt>
                <c:pt idx="84">
                  <c:v>3.02</c:v>
                </c:pt>
                <c:pt idx="85">
                  <c:v>3.04</c:v>
                </c:pt>
                <c:pt idx="86">
                  <c:v>3.06</c:v>
                </c:pt>
                <c:pt idx="87">
                  <c:v>3.08</c:v>
                </c:pt>
                <c:pt idx="88">
                  <c:v>3.14</c:v>
                </c:pt>
                <c:pt idx="89">
                  <c:v>3.16</c:v>
                </c:pt>
                <c:pt idx="90">
                  <c:v>3.2800000000000002</c:v>
                </c:pt>
                <c:pt idx="91">
                  <c:v>3.3</c:v>
                </c:pt>
                <c:pt idx="92">
                  <c:v>3.46</c:v>
                </c:pt>
                <c:pt idx="93">
                  <c:v>3.48</c:v>
                </c:pt>
                <c:pt idx="94">
                  <c:v>3.5</c:v>
                </c:pt>
                <c:pt idx="95">
                  <c:v>3.52</c:v>
                </c:pt>
                <c:pt idx="96">
                  <c:v>3.58</c:v>
                </c:pt>
                <c:pt idx="97">
                  <c:v>3.64</c:v>
                </c:pt>
                <c:pt idx="98">
                  <c:v>3.66</c:v>
                </c:pt>
                <c:pt idx="99">
                  <c:v>3.7</c:v>
                </c:pt>
                <c:pt idx="100">
                  <c:v>3.72</c:v>
                </c:pt>
                <c:pt idx="101">
                  <c:v>3.74</c:v>
                </c:pt>
                <c:pt idx="102">
                  <c:v>3.7800000000000002</c:v>
                </c:pt>
                <c:pt idx="103">
                  <c:v>3.84</c:v>
                </c:pt>
                <c:pt idx="104">
                  <c:v>3.86</c:v>
                </c:pt>
                <c:pt idx="105">
                  <c:v>3.88</c:v>
                </c:pt>
                <c:pt idx="106">
                  <c:v>3.9</c:v>
                </c:pt>
                <c:pt idx="107">
                  <c:v>3.98</c:v>
                </c:pt>
                <c:pt idx="108">
                  <c:v>4.0199999999999996</c:v>
                </c:pt>
                <c:pt idx="109">
                  <c:v>4.04</c:v>
                </c:pt>
                <c:pt idx="110">
                  <c:v>4.0599999999999996</c:v>
                </c:pt>
                <c:pt idx="111">
                  <c:v>4.08</c:v>
                </c:pt>
                <c:pt idx="112">
                  <c:v>4.0999999999999996</c:v>
                </c:pt>
                <c:pt idx="113">
                  <c:v>4.1399999999999997</c:v>
                </c:pt>
                <c:pt idx="114">
                  <c:v>4.18</c:v>
                </c:pt>
                <c:pt idx="115">
                  <c:v>4.2</c:v>
                </c:pt>
                <c:pt idx="116">
                  <c:v>4.22</c:v>
                </c:pt>
                <c:pt idx="117">
                  <c:v>4.26</c:v>
                </c:pt>
                <c:pt idx="118">
                  <c:v>4.3410000000000002</c:v>
                </c:pt>
                <c:pt idx="119">
                  <c:v>4.36099999999999</c:v>
                </c:pt>
                <c:pt idx="120">
                  <c:v>4.3810000000000002</c:v>
                </c:pt>
                <c:pt idx="121">
                  <c:v>4.4009999999999998</c:v>
                </c:pt>
                <c:pt idx="122">
                  <c:v>4.4610000000000003</c:v>
                </c:pt>
                <c:pt idx="123">
                  <c:v>4.5209999999999955</c:v>
                </c:pt>
                <c:pt idx="124">
                  <c:v>4.5609999999999955</c:v>
                </c:pt>
                <c:pt idx="125">
                  <c:v>4.5810000000000004</c:v>
                </c:pt>
                <c:pt idx="126">
                  <c:v>4.601</c:v>
                </c:pt>
                <c:pt idx="127">
                  <c:v>4.6209999999999898</c:v>
                </c:pt>
                <c:pt idx="128">
                  <c:v>4.641</c:v>
                </c:pt>
                <c:pt idx="129">
                  <c:v>4.6609999999999889</c:v>
                </c:pt>
                <c:pt idx="130">
                  <c:v>4.7409999999999997</c:v>
                </c:pt>
                <c:pt idx="131">
                  <c:v>4.7610000000000001</c:v>
                </c:pt>
                <c:pt idx="132">
                  <c:v>4.82099999999999</c:v>
                </c:pt>
                <c:pt idx="133">
                  <c:v>4.86099999999999</c:v>
                </c:pt>
                <c:pt idx="134">
                  <c:v>4.9210000000000003</c:v>
                </c:pt>
                <c:pt idx="135">
                  <c:v>4.9409999999999998</c:v>
                </c:pt>
                <c:pt idx="136">
                  <c:v>4.9809999999999999</c:v>
                </c:pt>
                <c:pt idx="137">
                  <c:v>5.0209999999999955</c:v>
                </c:pt>
                <c:pt idx="138">
                  <c:v>5.101</c:v>
                </c:pt>
                <c:pt idx="139">
                  <c:v>5.141</c:v>
                </c:pt>
                <c:pt idx="140">
                  <c:v>5.181</c:v>
                </c:pt>
                <c:pt idx="141">
                  <c:v>5.2009999999999996</c:v>
                </c:pt>
                <c:pt idx="142">
                  <c:v>5.2210000000000001</c:v>
                </c:pt>
                <c:pt idx="143">
                  <c:v>5.2610000000000001</c:v>
                </c:pt>
                <c:pt idx="144">
                  <c:v>5.2809999999999997</c:v>
                </c:pt>
                <c:pt idx="145">
                  <c:v>5.3010000000000002</c:v>
                </c:pt>
                <c:pt idx="146">
                  <c:v>5.32099999999999</c:v>
                </c:pt>
                <c:pt idx="147">
                  <c:v>5.3410000000000002</c:v>
                </c:pt>
                <c:pt idx="148">
                  <c:v>5.3810000000000002</c:v>
                </c:pt>
                <c:pt idx="149">
                  <c:v>5.4610000000000003</c:v>
                </c:pt>
                <c:pt idx="150">
                  <c:v>5.4809999999999999</c:v>
                </c:pt>
                <c:pt idx="151">
                  <c:v>5.5010000000000003</c:v>
                </c:pt>
                <c:pt idx="152">
                  <c:v>5.5410000000000004</c:v>
                </c:pt>
                <c:pt idx="153">
                  <c:v>5.5810000000000004</c:v>
                </c:pt>
                <c:pt idx="154">
                  <c:v>5.601</c:v>
                </c:pt>
                <c:pt idx="155">
                  <c:v>5.6209999999999898</c:v>
                </c:pt>
                <c:pt idx="156">
                  <c:v>5.7409999999999997</c:v>
                </c:pt>
                <c:pt idx="157">
                  <c:v>5.7610000000000001</c:v>
                </c:pt>
                <c:pt idx="158">
                  <c:v>5.82099999999999</c:v>
                </c:pt>
                <c:pt idx="159">
                  <c:v>5.86099999999999</c:v>
                </c:pt>
                <c:pt idx="160">
                  <c:v>5.8810000000000002</c:v>
                </c:pt>
                <c:pt idx="161">
                  <c:v>5.9009999999999998</c:v>
                </c:pt>
                <c:pt idx="162">
                  <c:v>6.0209999999999955</c:v>
                </c:pt>
                <c:pt idx="163">
                  <c:v>6.0410000000000004</c:v>
                </c:pt>
                <c:pt idx="164">
                  <c:v>6.101</c:v>
                </c:pt>
                <c:pt idx="165">
                  <c:v>6.2809999999999997</c:v>
                </c:pt>
                <c:pt idx="166">
                  <c:v>6.4009999999999998</c:v>
                </c:pt>
                <c:pt idx="167">
                  <c:v>6.5010000000000003</c:v>
                </c:pt>
                <c:pt idx="168">
                  <c:v>6.5209999999999955</c:v>
                </c:pt>
                <c:pt idx="169">
                  <c:v>6.5810000000000004</c:v>
                </c:pt>
                <c:pt idx="170">
                  <c:v>6.601</c:v>
                </c:pt>
                <c:pt idx="171">
                  <c:v>6.6209999999999898</c:v>
                </c:pt>
                <c:pt idx="172">
                  <c:v>6.72799999999999</c:v>
                </c:pt>
                <c:pt idx="173">
                  <c:v>6.7480000000000002</c:v>
                </c:pt>
                <c:pt idx="174">
                  <c:v>6.7690000000000001</c:v>
                </c:pt>
                <c:pt idx="175">
                  <c:v>6.8090000000000002</c:v>
                </c:pt>
                <c:pt idx="176">
                  <c:v>6.8469999999999995</c:v>
                </c:pt>
                <c:pt idx="177">
                  <c:v>6.907</c:v>
                </c:pt>
                <c:pt idx="178">
                  <c:v>6.9269999999999996</c:v>
                </c:pt>
                <c:pt idx="179">
                  <c:v>6.9470000000000001</c:v>
                </c:pt>
                <c:pt idx="180">
                  <c:v>6.9669999999999996</c:v>
                </c:pt>
                <c:pt idx="181">
                  <c:v>7.0060000000000002</c:v>
                </c:pt>
                <c:pt idx="182">
                  <c:v>7.0259999999999945</c:v>
                </c:pt>
                <c:pt idx="183">
                  <c:v>7.2039999999999997</c:v>
                </c:pt>
                <c:pt idx="184">
                  <c:v>7.2239999999999975</c:v>
                </c:pt>
                <c:pt idx="185">
                  <c:v>7.2839999999999998</c:v>
                </c:pt>
                <c:pt idx="186">
                  <c:v>7.3219999999999965</c:v>
                </c:pt>
                <c:pt idx="187">
                  <c:v>7.3419999999999996</c:v>
                </c:pt>
                <c:pt idx="188">
                  <c:v>7.3619999999999965</c:v>
                </c:pt>
                <c:pt idx="189">
                  <c:v>7.4029999999999996</c:v>
                </c:pt>
                <c:pt idx="190">
                  <c:v>7.423</c:v>
                </c:pt>
                <c:pt idx="191">
                  <c:v>7.5209999999999955</c:v>
                </c:pt>
                <c:pt idx="192">
                  <c:v>7.6599999999999975</c:v>
                </c:pt>
                <c:pt idx="193">
                  <c:v>7.68</c:v>
                </c:pt>
                <c:pt idx="194">
                  <c:v>7.7</c:v>
                </c:pt>
                <c:pt idx="195">
                  <c:v>7.74</c:v>
                </c:pt>
                <c:pt idx="196">
                  <c:v>7.8380000000000001</c:v>
                </c:pt>
                <c:pt idx="197">
                  <c:v>7.857999999999989</c:v>
                </c:pt>
                <c:pt idx="198">
                  <c:v>7.8979999999999899</c:v>
                </c:pt>
                <c:pt idx="199">
                  <c:v>7.9180000000000001</c:v>
                </c:pt>
                <c:pt idx="200">
                  <c:v>8.036999999999999</c:v>
                </c:pt>
                <c:pt idx="201">
                  <c:v>8.077</c:v>
                </c:pt>
                <c:pt idx="202">
                  <c:v>8.1160000000000014</c:v>
                </c:pt>
                <c:pt idx="203">
                  <c:v>8.136000000000001</c:v>
                </c:pt>
                <c:pt idx="204">
                  <c:v>8.1960000000000015</c:v>
                </c:pt>
                <c:pt idx="205">
                  <c:v>8.2740000000000009</c:v>
                </c:pt>
                <c:pt idx="206">
                  <c:v>8.3340000000000014</c:v>
                </c:pt>
                <c:pt idx="207">
                  <c:v>8.3540000000000028</c:v>
                </c:pt>
                <c:pt idx="208">
                  <c:v>8.3740000000000006</c:v>
                </c:pt>
                <c:pt idx="209">
                  <c:v>8.3940000000000001</c:v>
                </c:pt>
                <c:pt idx="210">
                  <c:v>8.4320000000000004</c:v>
                </c:pt>
                <c:pt idx="211">
                  <c:v>8.4520000000000213</c:v>
                </c:pt>
                <c:pt idx="212">
                  <c:v>8.4720000000000066</c:v>
                </c:pt>
                <c:pt idx="213">
                  <c:v>8.5120000000000005</c:v>
                </c:pt>
                <c:pt idx="214">
                  <c:v>8.5520000000000067</c:v>
                </c:pt>
                <c:pt idx="215">
                  <c:v>8.59</c:v>
                </c:pt>
                <c:pt idx="216">
                  <c:v>8.629999999999999</c:v>
                </c:pt>
                <c:pt idx="217">
                  <c:v>8.67</c:v>
                </c:pt>
                <c:pt idx="218">
                  <c:v>8.7100000000000009</c:v>
                </c:pt>
                <c:pt idx="219">
                  <c:v>8.7680000000000025</c:v>
                </c:pt>
                <c:pt idx="220">
                  <c:v>8.7879999999999985</c:v>
                </c:pt>
                <c:pt idx="221">
                  <c:v>8.8080000000000016</c:v>
                </c:pt>
                <c:pt idx="222">
                  <c:v>8.8680000000000003</c:v>
                </c:pt>
                <c:pt idx="223">
                  <c:v>8.9060000000000006</c:v>
                </c:pt>
                <c:pt idx="224">
                  <c:v>8.9260000000000002</c:v>
                </c:pt>
                <c:pt idx="225">
                  <c:v>8.9460000000000015</c:v>
                </c:pt>
                <c:pt idx="226">
                  <c:v>8.9860000000000007</c:v>
                </c:pt>
                <c:pt idx="227">
                  <c:v>9.0640000000000001</c:v>
                </c:pt>
                <c:pt idx="228">
                  <c:v>9.1050000000000004</c:v>
                </c:pt>
                <c:pt idx="229">
                  <c:v>9.125</c:v>
                </c:pt>
                <c:pt idx="230">
                  <c:v>9.1449999999999996</c:v>
                </c:pt>
                <c:pt idx="231">
                  <c:v>9.222999999999999</c:v>
                </c:pt>
                <c:pt idx="232">
                  <c:v>9.2429999999999986</c:v>
                </c:pt>
                <c:pt idx="233">
                  <c:v>9.2630000000000035</c:v>
                </c:pt>
                <c:pt idx="234">
                  <c:v>9.343</c:v>
                </c:pt>
                <c:pt idx="235">
                  <c:v>9.3810000000000002</c:v>
                </c:pt>
                <c:pt idx="236">
                  <c:v>9.4210000000000012</c:v>
                </c:pt>
                <c:pt idx="237">
                  <c:v>9.4410000000000025</c:v>
                </c:pt>
                <c:pt idx="238">
                  <c:v>9.4610000000000003</c:v>
                </c:pt>
                <c:pt idx="239">
                  <c:v>9.4810000000000034</c:v>
                </c:pt>
                <c:pt idx="240">
                  <c:v>9.5010000000000012</c:v>
                </c:pt>
                <c:pt idx="241">
                  <c:v>9.5379999999999985</c:v>
                </c:pt>
                <c:pt idx="242">
                  <c:v>9.5580000000000016</c:v>
                </c:pt>
                <c:pt idx="243">
                  <c:v>9.5780000000000012</c:v>
                </c:pt>
                <c:pt idx="244">
                  <c:v>9.597999999999999</c:v>
                </c:pt>
                <c:pt idx="245">
                  <c:v>9.6380000000000017</c:v>
                </c:pt>
                <c:pt idx="246">
                  <c:v>9.697000000000001</c:v>
                </c:pt>
                <c:pt idx="247">
                  <c:v>9.7169999999999987</c:v>
                </c:pt>
                <c:pt idx="248">
                  <c:v>9.7369999999999983</c:v>
                </c:pt>
                <c:pt idx="249">
                  <c:v>9.7580000000000009</c:v>
                </c:pt>
                <c:pt idx="250">
                  <c:v>9.7979999999999983</c:v>
                </c:pt>
                <c:pt idx="251">
                  <c:v>9.8180000000000014</c:v>
                </c:pt>
                <c:pt idx="252">
                  <c:v>9.8570000000000046</c:v>
                </c:pt>
                <c:pt idx="253">
                  <c:v>9.8970000000000002</c:v>
                </c:pt>
                <c:pt idx="254">
                  <c:v>9.9170000000000016</c:v>
                </c:pt>
                <c:pt idx="255">
                  <c:v>9.9570000000000007</c:v>
                </c:pt>
                <c:pt idx="256">
                  <c:v>9.9770000000000003</c:v>
                </c:pt>
                <c:pt idx="257">
                  <c:v>10.036</c:v>
                </c:pt>
                <c:pt idx="258">
                  <c:v>10.056000000000004</c:v>
                </c:pt>
                <c:pt idx="259">
                  <c:v>10.076000000000002</c:v>
                </c:pt>
                <c:pt idx="260">
                  <c:v>10.096</c:v>
                </c:pt>
                <c:pt idx="261">
                  <c:v>10.136000000000001</c:v>
                </c:pt>
                <c:pt idx="262">
                  <c:v>10.194000000000001</c:v>
                </c:pt>
                <c:pt idx="263">
                  <c:v>10.213999999999999</c:v>
                </c:pt>
                <c:pt idx="264">
                  <c:v>10.233999999999998</c:v>
                </c:pt>
                <c:pt idx="265">
                  <c:v>10.274000000000001</c:v>
                </c:pt>
                <c:pt idx="266">
                  <c:v>10.332000000000004</c:v>
                </c:pt>
                <c:pt idx="267">
                  <c:v>10.352000000000025</c:v>
                </c:pt>
                <c:pt idx="268">
                  <c:v>10.412000000000004</c:v>
                </c:pt>
                <c:pt idx="269">
                  <c:v>10.432</c:v>
                </c:pt>
                <c:pt idx="270">
                  <c:v>10.492000000000004</c:v>
                </c:pt>
                <c:pt idx="271">
                  <c:v>10.512</c:v>
                </c:pt>
                <c:pt idx="272">
                  <c:v>10.532</c:v>
                </c:pt>
                <c:pt idx="273">
                  <c:v>10.572000000000006</c:v>
                </c:pt>
                <c:pt idx="274">
                  <c:v>10.612</c:v>
                </c:pt>
                <c:pt idx="275">
                  <c:v>10.671000000000001</c:v>
                </c:pt>
                <c:pt idx="276">
                  <c:v>10.691000000000001</c:v>
                </c:pt>
                <c:pt idx="277">
                  <c:v>10.710999999999999</c:v>
                </c:pt>
                <c:pt idx="278">
                  <c:v>10.730999999999998</c:v>
                </c:pt>
                <c:pt idx="279">
                  <c:v>10.751000000000001</c:v>
                </c:pt>
                <c:pt idx="280">
                  <c:v>10.771000000000001</c:v>
                </c:pt>
                <c:pt idx="281">
                  <c:v>10.829000000000002</c:v>
                </c:pt>
                <c:pt idx="282">
                  <c:v>10.849</c:v>
                </c:pt>
                <c:pt idx="283">
                  <c:v>10.869000000000021</c:v>
                </c:pt>
                <c:pt idx="284">
                  <c:v>10.889000000000006</c:v>
                </c:pt>
                <c:pt idx="285">
                  <c:v>10.929</c:v>
                </c:pt>
                <c:pt idx="286">
                  <c:v>11.087</c:v>
                </c:pt>
                <c:pt idx="287">
                  <c:v>11.126000000000001</c:v>
                </c:pt>
                <c:pt idx="288">
                  <c:v>11.186</c:v>
                </c:pt>
                <c:pt idx="289">
                  <c:v>11.245999999999999</c:v>
                </c:pt>
                <c:pt idx="290">
                  <c:v>11.304</c:v>
                </c:pt>
                <c:pt idx="291">
                  <c:v>11.324</c:v>
                </c:pt>
                <c:pt idx="292">
                  <c:v>11.442</c:v>
                </c:pt>
                <c:pt idx="293">
                  <c:v>11.462000000000021</c:v>
                </c:pt>
                <c:pt idx="294">
                  <c:v>11.482000000000006</c:v>
                </c:pt>
                <c:pt idx="295">
                  <c:v>11.502000000000002</c:v>
                </c:pt>
                <c:pt idx="296">
                  <c:v>11.522</c:v>
                </c:pt>
                <c:pt idx="297">
                  <c:v>11.562000000000006</c:v>
                </c:pt>
                <c:pt idx="298">
                  <c:v>11.6</c:v>
                </c:pt>
                <c:pt idx="299">
                  <c:v>11.62</c:v>
                </c:pt>
                <c:pt idx="300">
                  <c:v>11.639999999999999</c:v>
                </c:pt>
                <c:pt idx="301">
                  <c:v>11.66</c:v>
                </c:pt>
                <c:pt idx="302">
                  <c:v>11.7</c:v>
                </c:pt>
                <c:pt idx="303">
                  <c:v>11.719999999999999</c:v>
                </c:pt>
                <c:pt idx="304">
                  <c:v>11.779</c:v>
                </c:pt>
                <c:pt idx="305">
                  <c:v>11.798999999999999</c:v>
                </c:pt>
                <c:pt idx="306">
                  <c:v>11.819000000000004</c:v>
                </c:pt>
                <c:pt idx="307">
                  <c:v>11.839</c:v>
                </c:pt>
                <c:pt idx="308">
                  <c:v>11.859000000000023</c:v>
                </c:pt>
                <c:pt idx="309">
                  <c:v>11.879000000000019</c:v>
                </c:pt>
                <c:pt idx="310">
                  <c:v>11.937000000000001</c:v>
                </c:pt>
                <c:pt idx="311">
                  <c:v>11.957000000000004</c:v>
                </c:pt>
                <c:pt idx="312">
                  <c:v>11.977</c:v>
                </c:pt>
                <c:pt idx="313">
                  <c:v>11.997</c:v>
                </c:pt>
                <c:pt idx="314">
                  <c:v>12.076000000000002</c:v>
                </c:pt>
                <c:pt idx="315">
                  <c:v>12.096</c:v>
                </c:pt>
                <c:pt idx="316">
                  <c:v>12.116</c:v>
                </c:pt>
                <c:pt idx="317">
                  <c:v>12.254</c:v>
                </c:pt>
                <c:pt idx="318">
                  <c:v>12.274000000000001</c:v>
                </c:pt>
                <c:pt idx="319">
                  <c:v>12.314</c:v>
                </c:pt>
                <c:pt idx="320">
                  <c:v>12.411</c:v>
                </c:pt>
                <c:pt idx="321">
                  <c:v>12.451000000000002</c:v>
                </c:pt>
                <c:pt idx="322">
                  <c:v>12.471</c:v>
                </c:pt>
                <c:pt idx="323">
                  <c:v>12.491</c:v>
                </c:pt>
                <c:pt idx="324">
                  <c:v>12.569000000000004</c:v>
                </c:pt>
                <c:pt idx="325">
                  <c:v>12.589</c:v>
                </c:pt>
                <c:pt idx="326">
                  <c:v>12.609</c:v>
                </c:pt>
                <c:pt idx="327">
                  <c:v>12.629</c:v>
                </c:pt>
                <c:pt idx="328">
                  <c:v>12.648999999999999</c:v>
                </c:pt>
                <c:pt idx="329">
                  <c:v>12.669</c:v>
                </c:pt>
                <c:pt idx="330">
                  <c:v>12.706</c:v>
                </c:pt>
                <c:pt idx="331">
                  <c:v>12.726000000000001</c:v>
                </c:pt>
                <c:pt idx="332">
                  <c:v>12.745999999999999</c:v>
                </c:pt>
                <c:pt idx="333">
                  <c:v>12.766</c:v>
                </c:pt>
                <c:pt idx="334">
                  <c:v>12.826000000000002</c:v>
                </c:pt>
                <c:pt idx="335">
                  <c:v>12.903</c:v>
                </c:pt>
                <c:pt idx="336">
                  <c:v>13.040999999999999</c:v>
                </c:pt>
                <c:pt idx="337">
                  <c:v>13.140999999999998</c:v>
                </c:pt>
                <c:pt idx="338">
                  <c:v>13.358000000000002</c:v>
                </c:pt>
                <c:pt idx="339">
                  <c:v>13.496</c:v>
                </c:pt>
                <c:pt idx="340">
                  <c:v>13.516</c:v>
                </c:pt>
                <c:pt idx="341">
                  <c:v>13.536</c:v>
                </c:pt>
                <c:pt idx="342">
                  <c:v>13.576000000000002</c:v>
                </c:pt>
                <c:pt idx="343">
                  <c:v>13.616</c:v>
                </c:pt>
                <c:pt idx="344">
                  <c:v>13.774000000000001</c:v>
                </c:pt>
                <c:pt idx="345">
                  <c:v>13.812000000000006</c:v>
                </c:pt>
                <c:pt idx="346">
                  <c:v>13.852000000000025</c:v>
                </c:pt>
                <c:pt idx="347">
                  <c:v>13.932</c:v>
                </c:pt>
                <c:pt idx="348">
                  <c:v>13.971</c:v>
                </c:pt>
                <c:pt idx="349">
                  <c:v>13.991</c:v>
                </c:pt>
                <c:pt idx="350">
                  <c:v>14.031000000000001</c:v>
                </c:pt>
                <c:pt idx="351">
                  <c:v>14.051</c:v>
                </c:pt>
                <c:pt idx="352">
                  <c:v>14.071</c:v>
                </c:pt>
                <c:pt idx="353">
                  <c:v>14.091000000000001</c:v>
                </c:pt>
                <c:pt idx="354">
                  <c:v>14.129999999999999</c:v>
                </c:pt>
                <c:pt idx="355">
                  <c:v>14.229999999999999</c:v>
                </c:pt>
                <c:pt idx="356">
                  <c:v>14.25</c:v>
                </c:pt>
                <c:pt idx="357">
                  <c:v>14.329000000000002</c:v>
                </c:pt>
                <c:pt idx="358">
                  <c:v>14.389000000000006</c:v>
                </c:pt>
                <c:pt idx="359">
                  <c:v>14.409000000000002</c:v>
                </c:pt>
                <c:pt idx="360">
                  <c:v>14.487</c:v>
                </c:pt>
                <c:pt idx="361">
                  <c:v>14.527999999999999</c:v>
                </c:pt>
                <c:pt idx="362">
                  <c:v>14.547999999999998</c:v>
                </c:pt>
                <c:pt idx="363">
                  <c:v>14.568</c:v>
                </c:pt>
                <c:pt idx="364">
                  <c:v>14.646000000000001</c:v>
                </c:pt>
                <c:pt idx="365">
                  <c:v>14.666</c:v>
                </c:pt>
                <c:pt idx="366">
                  <c:v>14.686</c:v>
                </c:pt>
                <c:pt idx="367">
                  <c:v>14.726000000000001</c:v>
                </c:pt>
                <c:pt idx="368">
                  <c:v>14.823</c:v>
                </c:pt>
                <c:pt idx="369">
                  <c:v>14.843</c:v>
                </c:pt>
                <c:pt idx="370">
                  <c:v>14.883000000000004</c:v>
                </c:pt>
                <c:pt idx="371">
                  <c:v>14.92</c:v>
                </c:pt>
                <c:pt idx="372">
                  <c:v>14.94</c:v>
                </c:pt>
                <c:pt idx="373">
                  <c:v>14.96</c:v>
                </c:pt>
                <c:pt idx="374">
                  <c:v>14.98</c:v>
                </c:pt>
                <c:pt idx="375">
                  <c:v>15.02</c:v>
                </c:pt>
                <c:pt idx="376">
                  <c:v>15.04</c:v>
                </c:pt>
                <c:pt idx="377">
                  <c:v>15.077</c:v>
                </c:pt>
                <c:pt idx="378">
                  <c:v>15.157</c:v>
                </c:pt>
                <c:pt idx="379">
                  <c:v>15.177</c:v>
                </c:pt>
                <c:pt idx="380">
                  <c:v>15.197000000000001</c:v>
                </c:pt>
                <c:pt idx="381">
                  <c:v>15.233999999999998</c:v>
                </c:pt>
                <c:pt idx="382">
                  <c:v>15.314</c:v>
                </c:pt>
                <c:pt idx="383">
                  <c:v>15.334</c:v>
                </c:pt>
                <c:pt idx="384">
                  <c:v>15.354000000000006</c:v>
                </c:pt>
                <c:pt idx="385">
                  <c:v>15.472000000000019</c:v>
                </c:pt>
                <c:pt idx="386">
                  <c:v>15.492000000000004</c:v>
                </c:pt>
                <c:pt idx="387">
                  <c:v>15.512</c:v>
                </c:pt>
                <c:pt idx="388">
                  <c:v>15.57</c:v>
                </c:pt>
                <c:pt idx="389">
                  <c:v>15.59</c:v>
                </c:pt>
                <c:pt idx="390">
                  <c:v>15.61</c:v>
                </c:pt>
                <c:pt idx="391">
                  <c:v>15.629999999999999</c:v>
                </c:pt>
                <c:pt idx="392">
                  <c:v>15.67</c:v>
                </c:pt>
                <c:pt idx="393">
                  <c:v>15.707999999999998</c:v>
                </c:pt>
                <c:pt idx="394">
                  <c:v>15.727999999999998</c:v>
                </c:pt>
                <c:pt idx="395">
                  <c:v>15.747999999999999</c:v>
                </c:pt>
                <c:pt idx="396">
                  <c:v>15.787999999999998</c:v>
                </c:pt>
                <c:pt idx="397">
                  <c:v>15.867000000000004</c:v>
                </c:pt>
                <c:pt idx="398">
                  <c:v>15.887</c:v>
                </c:pt>
                <c:pt idx="399">
                  <c:v>15.947000000000001</c:v>
                </c:pt>
                <c:pt idx="400">
                  <c:v>16.024999999999999</c:v>
                </c:pt>
                <c:pt idx="401">
                  <c:v>16.064999999999987</c:v>
                </c:pt>
                <c:pt idx="402">
                  <c:v>16.084999999999987</c:v>
                </c:pt>
                <c:pt idx="403">
                  <c:v>16.105</c:v>
                </c:pt>
                <c:pt idx="404">
                  <c:v>16.145</c:v>
                </c:pt>
              </c:numCache>
            </c:numRef>
          </c:xVal>
          <c:yVal>
            <c:numRef>
              <c:f>'log1'!$F$2:$F$406</c:f>
              <c:numCache>
                <c:formatCode>General</c:formatCode>
                <c:ptCount val="405"/>
                <c:pt idx="0">
                  <c:v>1.6483520000000029</c:v>
                </c:pt>
                <c:pt idx="1">
                  <c:v>1.6483520000000029</c:v>
                </c:pt>
                <c:pt idx="2">
                  <c:v>1.4835159999999998</c:v>
                </c:pt>
                <c:pt idx="3">
                  <c:v>1.4175819999999972</c:v>
                </c:pt>
                <c:pt idx="4">
                  <c:v>1.4505489999999999</c:v>
                </c:pt>
                <c:pt idx="5">
                  <c:v>1.5164839999999999</c:v>
                </c:pt>
                <c:pt idx="6">
                  <c:v>1.4835159999999998</c:v>
                </c:pt>
                <c:pt idx="7">
                  <c:v>1.5824180000000001</c:v>
                </c:pt>
                <c:pt idx="8">
                  <c:v>1.5494509999999999</c:v>
                </c:pt>
                <c:pt idx="9">
                  <c:v>1.5494509999999999</c:v>
                </c:pt>
                <c:pt idx="10">
                  <c:v>1.5494509999999999</c:v>
                </c:pt>
                <c:pt idx="11">
                  <c:v>1.5164839999999999</c:v>
                </c:pt>
                <c:pt idx="12">
                  <c:v>1.6153850000000001</c:v>
                </c:pt>
                <c:pt idx="13">
                  <c:v>1.714286</c:v>
                </c:pt>
                <c:pt idx="14">
                  <c:v>1.6153850000000001</c:v>
                </c:pt>
                <c:pt idx="15">
                  <c:v>1.6483520000000029</c:v>
                </c:pt>
                <c:pt idx="16">
                  <c:v>1.5824180000000001</c:v>
                </c:pt>
                <c:pt idx="17">
                  <c:v>1.5164839999999999</c:v>
                </c:pt>
                <c:pt idx="18">
                  <c:v>1.4835159999999998</c:v>
                </c:pt>
                <c:pt idx="19">
                  <c:v>1.5164839999999999</c:v>
                </c:pt>
                <c:pt idx="20">
                  <c:v>1.4175819999999972</c:v>
                </c:pt>
                <c:pt idx="21">
                  <c:v>1.4175819999999972</c:v>
                </c:pt>
                <c:pt idx="22">
                  <c:v>1.3846149999999999</c:v>
                </c:pt>
                <c:pt idx="23">
                  <c:v>1.351648</c:v>
                </c:pt>
                <c:pt idx="24">
                  <c:v>1.4505489999999999</c:v>
                </c:pt>
                <c:pt idx="25">
                  <c:v>1.5164839999999999</c:v>
                </c:pt>
                <c:pt idx="26">
                  <c:v>1.5824180000000001</c:v>
                </c:pt>
                <c:pt idx="27">
                  <c:v>1.6483520000000029</c:v>
                </c:pt>
                <c:pt idx="28">
                  <c:v>1.5824180000000001</c:v>
                </c:pt>
                <c:pt idx="29">
                  <c:v>1.5824180000000001</c:v>
                </c:pt>
                <c:pt idx="30">
                  <c:v>1.6153850000000001</c:v>
                </c:pt>
                <c:pt idx="31">
                  <c:v>1.6483520000000029</c:v>
                </c:pt>
                <c:pt idx="32">
                  <c:v>1.6153850000000001</c:v>
                </c:pt>
                <c:pt idx="33">
                  <c:v>1.6483520000000029</c:v>
                </c:pt>
                <c:pt idx="34">
                  <c:v>1.681319</c:v>
                </c:pt>
                <c:pt idx="35">
                  <c:v>1.714286</c:v>
                </c:pt>
                <c:pt idx="36">
                  <c:v>1.7802199999999999</c:v>
                </c:pt>
                <c:pt idx="37">
                  <c:v>1.8131870000000001</c:v>
                </c:pt>
                <c:pt idx="38">
                  <c:v>1.7802199999999999</c:v>
                </c:pt>
                <c:pt idx="39">
                  <c:v>1.6483520000000029</c:v>
                </c:pt>
                <c:pt idx="40">
                  <c:v>1.5824180000000001</c:v>
                </c:pt>
                <c:pt idx="41">
                  <c:v>1.681319</c:v>
                </c:pt>
                <c:pt idx="42">
                  <c:v>1.5164839999999999</c:v>
                </c:pt>
                <c:pt idx="43">
                  <c:v>1.5494509999999999</c:v>
                </c:pt>
                <c:pt idx="44">
                  <c:v>1.4505489999999999</c:v>
                </c:pt>
                <c:pt idx="45">
                  <c:v>1.5164839999999999</c:v>
                </c:pt>
                <c:pt idx="46">
                  <c:v>1.5494509999999999</c:v>
                </c:pt>
                <c:pt idx="47">
                  <c:v>1.5824180000000001</c:v>
                </c:pt>
                <c:pt idx="48">
                  <c:v>1.5164839999999999</c:v>
                </c:pt>
                <c:pt idx="49">
                  <c:v>1.5494509999999999</c:v>
                </c:pt>
                <c:pt idx="50">
                  <c:v>1.5164839999999999</c:v>
                </c:pt>
                <c:pt idx="51">
                  <c:v>1.5494509999999999</c:v>
                </c:pt>
                <c:pt idx="52">
                  <c:v>1.6483520000000029</c:v>
                </c:pt>
                <c:pt idx="53">
                  <c:v>1.6153850000000001</c:v>
                </c:pt>
                <c:pt idx="54">
                  <c:v>1.6153850000000001</c:v>
                </c:pt>
                <c:pt idx="55">
                  <c:v>1.5824180000000001</c:v>
                </c:pt>
                <c:pt idx="56">
                  <c:v>1.6153850000000001</c:v>
                </c:pt>
                <c:pt idx="57">
                  <c:v>1.681319</c:v>
                </c:pt>
                <c:pt idx="58">
                  <c:v>1.6483520000000029</c:v>
                </c:pt>
                <c:pt idx="59">
                  <c:v>1.6483520000000029</c:v>
                </c:pt>
                <c:pt idx="60">
                  <c:v>1.681319</c:v>
                </c:pt>
                <c:pt idx="61">
                  <c:v>1.7472529999999999</c:v>
                </c:pt>
                <c:pt idx="62">
                  <c:v>1.8131870000000001</c:v>
                </c:pt>
                <c:pt idx="63">
                  <c:v>1.8461540000000001</c:v>
                </c:pt>
                <c:pt idx="64">
                  <c:v>1.8131870000000001</c:v>
                </c:pt>
                <c:pt idx="65">
                  <c:v>1.7472529999999999</c:v>
                </c:pt>
                <c:pt idx="66">
                  <c:v>1.681319</c:v>
                </c:pt>
                <c:pt idx="67">
                  <c:v>1.681319</c:v>
                </c:pt>
                <c:pt idx="68">
                  <c:v>1.6153850000000001</c:v>
                </c:pt>
                <c:pt idx="69">
                  <c:v>1.5164839999999999</c:v>
                </c:pt>
                <c:pt idx="70">
                  <c:v>1.4835159999999998</c:v>
                </c:pt>
                <c:pt idx="71">
                  <c:v>1.4835159999999998</c:v>
                </c:pt>
                <c:pt idx="72">
                  <c:v>1.4835159999999998</c:v>
                </c:pt>
                <c:pt idx="73">
                  <c:v>1.5494509999999999</c:v>
                </c:pt>
                <c:pt idx="74">
                  <c:v>1.6153850000000001</c:v>
                </c:pt>
                <c:pt idx="75">
                  <c:v>1.5824180000000001</c:v>
                </c:pt>
                <c:pt idx="76">
                  <c:v>1.6153850000000001</c:v>
                </c:pt>
                <c:pt idx="77">
                  <c:v>1.6483520000000029</c:v>
                </c:pt>
                <c:pt idx="78">
                  <c:v>1.5824180000000001</c:v>
                </c:pt>
                <c:pt idx="79">
                  <c:v>1.681319</c:v>
                </c:pt>
                <c:pt idx="80">
                  <c:v>1.6483520000000029</c:v>
                </c:pt>
                <c:pt idx="81">
                  <c:v>1.6153850000000001</c:v>
                </c:pt>
                <c:pt idx="82">
                  <c:v>1.5824180000000001</c:v>
                </c:pt>
                <c:pt idx="83">
                  <c:v>1.5494509999999999</c:v>
                </c:pt>
                <c:pt idx="84">
                  <c:v>1.5164839999999999</c:v>
                </c:pt>
                <c:pt idx="85">
                  <c:v>1.5824180000000001</c:v>
                </c:pt>
                <c:pt idx="86">
                  <c:v>1.5824180000000001</c:v>
                </c:pt>
                <c:pt idx="87">
                  <c:v>1.5164839999999999</c:v>
                </c:pt>
                <c:pt idx="88">
                  <c:v>1.4835159999999998</c:v>
                </c:pt>
                <c:pt idx="89">
                  <c:v>1.5164839999999999</c:v>
                </c:pt>
                <c:pt idx="90">
                  <c:v>1.6483520000000029</c:v>
                </c:pt>
                <c:pt idx="91">
                  <c:v>1.5494509999999999</c:v>
                </c:pt>
                <c:pt idx="92">
                  <c:v>1.6153850000000001</c:v>
                </c:pt>
                <c:pt idx="93">
                  <c:v>1.5824180000000001</c:v>
                </c:pt>
                <c:pt idx="94">
                  <c:v>1.5824180000000001</c:v>
                </c:pt>
                <c:pt idx="95">
                  <c:v>1.6483520000000029</c:v>
                </c:pt>
                <c:pt idx="96">
                  <c:v>1.6483520000000029</c:v>
                </c:pt>
                <c:pt idx="97">
                  <c:v>1.681319</c:v>
                </c:pt>
                <c:pt idx="98">
                  <c:v>1.6483520000000029</c:v>
                </c:pt>
                <c:pt idx="99">
                  <c:v>1.714286</c:v>
                </c:pt>
                <c:pt idx="100">
                  <c:v>1.7472529999999999</c:v>
                </c:pt>
                <c:pt idx="101">
                  <c:v>1.7472529999999999</c:v>
                </c:pt>
                <c:pt idx="102">
                  <c:v>1.714286</c:v>
                </c:pt>
                <c:pt idx="103">
                  <c:v>1.6153850000000001</c:v>
                </c:pt>
                <c:pt idx="104">
                  <c:v>1.681319</c:v>
                </c:pt>
                <c:pt idx="105">
                  <c:v>1.6483520000000029</c:v>
                </c:pt>
                <c:pt idx="106">
                  <c:v>1.7472529999999999</c:v>
                </c:pt>
                <c:pt idx="107">
                  <c:v>1.8131870000000001</c:v>
                </c:pt>
                <c:pt idx="108">
                  <c:v>1.7472529999999999</c:v>
                </c:pt>
                <c:pt idx="109">
                  <c:v>1.714286</c:v>
                </c:pt>
                <c:pt idx="110">
                  <c:v>1.714286</c:v>
                </c:pt>
                <c:pt idx="111">
                  <c:v>1.6483520000000029</c:v>
                </c:pt>
                <c:pt idx="112">
                  <c:v>1.5824180000000001</c:v>
                </c:pt>
                <c:pt idx="113">
                  <c:v>1.5494509999999999</c:v>
                </c:pt>
                <c:pt idx="114">
                  <c:v>1.5164839999999999</c:v>
                </c:pt>
                <c:pt idx="115">
                  <c:v>1.4835159999999998</c:v>
                </c:pt>
                <c:pt idx="116">
                  <c:v>1.4505489999999999</c:v>
                </c:pt>
                <c:pt idx="117">
                  <c:v>1.6483520000000029</c:v>
                </c:pt>
                <c:pt idx="118">
                  <c:v>1.681319</c:v>
                </c:pt>
                <c:pt idx="119">
                  <c:v>1.714286</c:v>
                </c:pt>
                <c:pt idx="120">
                  <c:v>1.6483520000000029</c:v>
                </c:pt>
                <c:pt idx="121">
                  <c:v>1.5824180000000001</c:v>
                </c:pt>
                <c:pt idx="122">
                  <c:v>1.5164839999999999</c:v>
                </c:pt>
                <c:pt idx="123">
                  <c:v>1.4835159999999998</c:v>
                </c:pt>
                <c:pt idx="124">
                  <c:v>1.5494509999999999</c:v>
                </c:pt>
                <c:pt idx="125">
                  <c:v>1.5824180000000001</c:v>
                </c:pt>
                <c:pt idx="126">
                  <c:v>1.5164839999999999</c:v>
                </c:pt>
                <c:pt idx="127">
                  <c:v>1.5164839999999999</c:v>
                </c:pt>
                <c:pt idx="128">
                  <c:v>1.5824180000000001</c:v>
                </c:pt>
                <c:pt idx="129">
                  <c:v>1.6483520000000029</c:v>
                </c:pt>
                <c:pt idx="130">
                  <c:v>1.681319</c:v>
                </c:pt>
                <c:pt idx="131">
                  <c:v>1.7472529999999999</c:v>
                </c:pt>
                <c:pt idx="132">
                  <c:v>1.681319</c:v>
                </c:pt>
                <c:pt idx="133">
                  <c:v>1.6483520000000029</c:v>
                </c:pt>
                <c:pt idx="134">
                  <c:v>1.4835159999999998</c:v>
                </c:pt>
                <c:pt idx="135">
                  <c:v>1.5164839999999999</c:v>
                </c:pt>
                <c:pt idx="136">
                  <c:v>1.5494509999999999</c:v>
                </c:pt>
                <c:pt idx="137">
                  <c:v>1.5164839999999999</c:v>
                </c:pt>
                <c:pt idx="138">
                  <c:v>1.5824180000000001</c:v>
                </c:pt>
                <c:pt idx="139">
                  <c:v>1.5824180000000001</c:v>
                </c:pt>
                <c:pt idx="140">
                  <c:v>1.6153850000000001</c:v>
                </c:pt>
                <c:pt idx="141">
                  <c:v>1.6483520000000029</c:v>
                </c:pt>
                <c:pt idx="142">
                  <c:v>1.681319</c:v>
                </c:pt>
                <c:pt idx="143">
                  <c:v>1.714286</c:v>
                </c:pt>
                <c:pt idx="144">
                  <c:v>1.8461540000000001</c:v>
                </c:pt>
                <c:pt idx="145">
                  <c:v>1.8131870000000001</c:v>
                </c:pt>
                <c:pt idx="146">
                  <c:v>1.8461540000000001</c:v>
                </c:pt>
                <c:pt idx="147">
                  <c:v>1.7802199999999999</c:v>
                </c:pt>
                <c:pt idx="148">
                  <c:v>1.714286</c:v>
                </c:pt>
                <c:pt idx="149">
                  <c:v>1.681319</c:v>
                </c:pt>
                <c:pt idx="150">
                  <c:v>1.714286</c:v>
                </c:pt>
                <c:pt idx="151">
                  <c:v>1.714286</c:v>
                </c:pt>
                <c:pt idx="152">
                  <c:v>1.714286</c:v>
                </c:pt>
                <c:pt idx="153">
                  <c:v>1.5824180000000001</c:v>
                </c:pt>
                <c:pt idx="154">
                  <c:v>1.6153850000000001</c:v>
                </c:pt>
                <c:pt idx="155">
                  <c:v>1.6153850000000001</c:v>
                </c:pt>
                <c:pt idx="156">
                  <c:v>1.681319</c:v>
                </c:pt>
                <c:pt idx="157">
                  <c:v>1.6483520000000029</c:v>
                </c:pt>
                <c:pt idx="158">
                  <c:v>1.6153850000000001</c:v>
                </c:pt>
                <c:pt idx="159">
                  <c:v>1.4835159999999998</c:v>
                </c:pt>
                <c:pt idx="160">
                  <c:v>1.5494509999999999</c:v>
                </c:pt>
                <c:pt idx="161">
                  <c:v>1.6483520000000029</c:v>
                </c:pt>
                <c:pt idx="162">
                  <c:v>1.7802199999999999</c:v>
                </c:pt>
                <c:pt idx="163">
                  <c:v>1.6483520000000029</c:v>
                </c:pt>
                <c:pt idx="164">
                  <c:v>1.6483520000000029</c:v>
                </c:pt>
                <c:pt idx="165">
                  <c:v>1.681319</c:v>
                </c:pt>
                <c:pt idx="166">
                  <c:v>1.6483520000000029</c:v>
                </c:pt>
                <c:pt idx="167">
                  <c:v>1.8461540000000001</c:v>
                </c:pt>
                <c:pt idx="168">
                  <c:v>1.8791209999999998</c:v>
                </c:pt>
                <c:pt idx="169">
                  <c:v>1.9120880000000027</c:v>
                </c:pt>
                <c:pt idx="170">
                  <c:v>1.8131870000000001</c:v>
                </c:pt>
                <c:pt idx="171">
                  <c:v>1.6153850000000001</c:v>
                </c:pt>
                <c:pt idx="172">
                  <c:v>1.5494509999999999</c:v>
                </c:pt>
                <c:pt idx="173">
                  <c:v>1.5824180000000001</c:v>
                </c:pt>
                <c:pt idx="174">
                  <c:v>1.5824180000000001</c:v>
                </c:pt>
                <c:pt idx="175">
                  <c:v>1.714286</c:v>
                </c:pt>
                <c:pt idx="176">
                  <c:v>1.714286</c:v>
                </c:pt>
                <c:pt idx="177">
                  <c:v>1.681319</c:v>
                </c:pt>
                <c:pt idx="178">
                  <c:v>1.6483520000000029</c:v>
                </c:pt>
                <c:pt idx="179">
                  <c:v>1.6153850000000001</c:v>
                </c:pt>
                <c:pt idx="180">
                  <c:v>1.681319</c:v>
                </c:pt>
                <c:pt idx="181">
                  <c:v>1.6153850000000001</c:v>
                </c:pt>
                <c:pt idx="182">
                  <c:v>1.714286</c:v>
                </c:pt>
                <c:pt idx="183">
                  <c:v>1.5824180000000001</c:v>
                </c:pt>
                <c:pt idx="184">
                  <c:v>1.6483520000000029</c:v>
                </c:pt>
                <c:pt idx="185">
                  <c:v>1.714286</c:v>
                </c:pt>
                <c:pt idx="186">
                  <c:v>1.9120880000000027</c:v>
                </c:pt>
                <c:pt idx="187">
                  <c:v>1.9450550000000026</c:v>
                </c:pt>
                <c:pt idx="188">
                  <c:v>1.9780219999999999</c:v>
                </c:pt>
                <c:pt idx="189">
                  <c:v>1.9780219999999999</c:v>
                </c:pt>
                <c:pt idx="190">
                  <c:v>1.9780219999999999</c:v>
                </c:pt>
                <c:pt idx="191">
                  <c:v>2.0109889999999977</c:v>
                </c:pt>
                <c:pt idx="192">
                  <c:v>2.0439560000000001</c:v>
                </c:pt>
                <c:pt idx="193">
                  <c:v>2.0769229999999967</c:v>
                </c:pt>
                <c:pt idx="194">
                  <c:v>2.1428569999999967</c:v>
                </c:pt>
                <c:pt idx="195">
                  <c:v>2.175824</c:v>
                </c:pt>
                <c:pt idx="196">
                  <c:v>2.175824</c:v>
                </c:pt>
                <c:pt idx="197">
                  <c:v>2.2087910000000059</c:v>
                </c:pt>
                <c:pt idx="198">
                  <c:v>2.2747250000000001</c:v>
                </c:pt>
                <c:pt idx="199">
                  <c:v>2.2747250000000001</c:v>
                </c:pt>
                <c:pt idx="200">
                  <c:v>2.5054949999999998</c:v>
                </c:pt>
                <c:pt idx="201">
                  <c:v>2.4725279999999987</c:v>
                </c:pt>
                <c:pt idx="202">
                  <c:v>2.5054949999999998</c:v>
                </c:pt>
                <c:pt idx="203">
                  <c:v>2.5714289999999953</c:v>
                </c:pt>
                <c:pt idx="204">
                  <c:v>2.6373630000000001</c:v>
                </c:pt>
                <c:pt idx="205">
                  <c:v>2.6373630000000001</c:v>
                </c:pt>
                <c:pt idx="206">
                  <c:v>2.7362639999999967</c:v>
                </c:pt>
                <c:pt idx="207">
                  <c:v>2.7362639999999967</c:v>
                </c:pt>
                <c:pt idx="208">
                  <c:v>2.8351649999999977</c:v>
                </c:pt>
                <c:pt idx="209">
                  <c:v>2.8681320000000001</c:v>
                </c:pt>
                <c:pt idx="210">
                  <c:v>3.0989010000000001</c:v>
                </c:pt>
                <c:pt idx="211">
                  <c:v>3.1648350000000001</c:v>
                </c:pt>
                <c:pt idx="212">
                  <c:v>3.2637360000000069</c:v>
                </c:pt>
                <c:pt idx="213">
                  <c:v>3.2967029999999977</c:v>
                </c:pt>
                <c:pt idx="214">
                  <c:v>3.3626379999999987</c:v>
                </c:pt>
                <c:pt idx="215">
                  <c:v>3.3296699999999944</c:v>
                </c:pt>
                <c:pt idx="216">
                  <c:v>3.3626379999999987</c:v>
                </c:pt>
                <c:pt idx="217">
                  <c:v>3.4285709999999998</c:v>
                </c:pt>
                <c:pt idx="218">
                  <c:v>3.4945059999999977</c:v>
                </c:pt>
                <c:pt idx="219">
                  <c:v>3.6923079999999997</c:v>
                </c:pt>
                <c:pt idx="220">
                  <c:v>3.7582419999999988</c:v>
                </c:pt>
                <c:pt idx="221">
                  <c:v>3.824176</c:v>
                </c:pt>
                <c:pt idx="222">
                  <c:v>3.8571429999999967</c:v>
                </c:pt>
                <c:pt idx="223">
                  <c:v>3.956043999999991</c:v>
                </c:pt>
                <c:pt idx="224">
                  <c:v>3.9230770000000001</c:v>
                </c:pt>
                <c:pt idx="225">
                  <c:v>3.956043999999991</c:v>
                </c:pt>
                <c:pt idx="226">
                  <c:v>4.0219779999999945</c:v>
                </c:pt>
                <c:pt idx="227">
                  <c:v>4.4835159999999945</c:v>
                </c:pt>
                <c:pt idx="228">
                  <c:v>4.6153849999999839</c:v>
                </c:pt>
                <c:pt idx="229">
                  <c:v>4.648352</c:v>
                </c:pt>
                <c:pt idx="230">
                  <c:v>4.7472519999999996</c:v>
                </c:pt>
                <c:pt idx="231">
                  <c:v>4.9120879999999945</c:v>
                </c:pt>
                <c:pt idx="232">
                  <c:v>5.043955999999989</c:v>
                </c:pt>
                <c:pt idx="233">
                  <c:v>5.1758239999999995</c:v>
                </c:pt>
                <c:pt idx="234">
                  <c:v>5.2747250000000001</c:v>
                </c:pt>
                <c:pt idx="235">
                  <c:v>5.4065930000000098</c:v>
                </c:pt>
                <c:pt idx="236">
                  <c:v>5.5384620000000098</c:v>
                </c:pt>
                <c:pt idx="237">
                  <c:v>5.6373629999999997</c:v>
                </c:pt>
                <c:pt idx="238">
                  <c:v>5.7032970000000107</c:v>
                </c:pt>
                <c:pt idx="239">
                  <c:v>5.80219799999999</c:v>
                </c:pt>
                <c:pt idx="240">
                  <c:v>5.8681319999999868</c:v>
                </c:pt>
                <c:pt idx="241">
                  <c:v>5.9670329999999945</c:v>
                </c:pt>
                <c:pt idx="242">
                  <c:v>6.0329670000000002</c:v>
                </c:pt>
                <c:pt idx="243">
                  <c:v>6.1318679999999999</c:v>
                </c:pt>
                <c:pt idx="244">
                  <c:v>6.164834999999977</c:v>
                </c:pt>
                <c:pt idx="245">
                  <c:v>6.2967029999999999</c:v>
                </c:pt>
                <c:pt idx="246">
                  <c:v>6.3626379999999889</c:v>
                </c:pt>
                <c:pt idx="247">
                  <c:v>6.428572</c:v>
                </c:pt>
                <c:pt idx="248">
                  <c:v>6.4615390000000001</c:v>
                </c:pt>
                <c:pt idx="249">
                  <c:v>6.428572</c:v>
                </c:pt>
                <c:pt idx="250">
                  <c:v>6.3626379999999889</c:v>
                </c:pt>
                <c:pt idx="251">
                  <c:v>6.26373599999999</c:v>
                </c:pt>
                <c:pt idx="252">
                  <c:v>6.0659339999999888</c:v>
                </c:pt>
                <c:pt idx="253">
                  <c:v>5.7362640000000118</c:v>
                </c:pt>
                <c:pt idx="254">
                  <c:v>5.6043949999999878</c:v>
                </c:pt>
                <c:pt idx="255">
                  <c:v>5.3406599999999997</c:v>
                </c:pt>
                <c:pt idx="256">
                  <c:v>5.2417579999999999</c:v>
                </c:pt>
                <c:pt idx="257">
                  <c:v>4.9120879999999945</c:v>
                </c:pt>
                <c:pt idx="258">
                  <c:v>4.7802199999999999</c:v>
                </c:pt>
                <c:pt idx="259">
                  <c:v>4.648352</c:v>
                </c:pt>
                <c:pt idx="260">
                  <c:v>4.5494510000000004</c:v>
                </c:pt>
                <c:pt idx="261">
                  <c:v>4.2527470000000003</c:v>
                </c:pt>
                <c:pt idx="262">
                  <c:v>3.7582419999999988</c:v>
                </c:pt>
                <c:pt idx="263">
                  <c:v>3.5934059999999977</c:v>
                </c:pt>
                <c:pt idx="264">
                  <c:v>3.461538</c:v>
                </c:pt>
                <c:pt idx="265">
                  <c:v>3.0989010000000001</c:v>
                </c:pt>
                <c:pt idx="266">
                  <c:v>2.5384619999999987</c:v>
                </c:pt>
                <c:pt idx="267">
                  <c:v>2.3406589999999943</c:v>
                </c:pt>
                <c:pt idx="268">
                  <c:v>1.8131870000000001</c:v>
                </c:pt>
                <c:pt idx="269">
                  <c:v>1.681319</c:v>
                </c:pt>
                <c:pt idx="270">
                  <c:v>1.2857139999999998</c:v>
                </c:pt>
                <c:pt idx="271">
                  <c:v>1.120879</c:v>
                </c:pt>
                <c:pt idx="272">
                  <c:v>0.92307700000000004</c:v>
                </c:pt>
                <c:pt idx="273">
                  <c:v>0.56044000000000005</c:v>
                </c:pt>
                <c:pt idx="274">
                  <c:v>0.13186800000000001</c:v>
                </c:pt>
                <c:pt idx="275">
                  <c:v>-0.39560400000000068</c:v>
                </c:pt>
                <c:pt idx="276">
                  <c:v>-0.5274719999999995</c:v>
                </c:pt>
                <c:pt idx="277">
                  <c:v>-0.65934099999999995</c:v>
                </c:pt>
                <c:pt idx="278">
                  <c:v>-0.69230800000000003</c:v>
                </c:pt>
                <c:pt idx="279">
                  <c:v>-0.72527500000000134</c:v>
                </c:pt>
                <c:pt idx="280">
                  <c:v>-0.72527500000000134</c:v>
                </c:pt>
                <c:pt idx="281">
                  <c:v>-0.85714299999999999</c:v>
                </c:pt>
                <c:pt idx="282">
                  <c:v>-0.92307700000000004</c:v>
                </c:pt>
                <c:pt idx="283">
                  <c:v>-0.92307700000000004</c:v>
                </c:pt>
                <c:pt idx="284">
                  <c:v>-0.95604400000000134</c:v>
                </c:pt>
                <c:pt idx="285">
                  <c:v>-0.98901099999999853</c:v>
                </c:pt>
                <c:pt idx="286">
                  <c:v>-0.59340699999999791</c:v>
                </c:pt>
                <c:pt idx="287">
                  <c:v>-0.49450500000000008</c:v>
                </c:pt>
                <c:pt idx="288">
                  <c:v>-0.56044000000000005</c:v>
                </c:pt>
                <c:pt idx="289">
                  <c:v>-0.65934099999999995</c:v>
                </c:pt>
                <c:pt idx="290">
                  <c:v>-0.75824200000000064</c:v>
                </c:pt>
                <c:pt idx="291">
                  <c:v>-0.79120900000000005</c:v>
                </c:pt>
                <c:pt idx="292">
                  <c:v>-0.98901099999999853</c:v>
                </c:pt>
                <c:pt idx="293">
                  <c:v>-1.087912</c:v>
                </c:pt>
                <c:pt idx="294">
                  <c:v>-1.120879</c:v>
                </c:pt>
                <c:pt idx="295">
                  <c:v>-1.2527470000000001</c:v>
                </c:pt>
                <c:pt idx="296">
                  <c:v>-1.318681</c:v>
                </c:pt>
                <c:pt idx="297">
                  <c:v>-1.5164839999999999</c:v>
                </c:pt>
                <c:pt idx="298">
                  <c:v>-1.6153850000000001</c:v>
                </c:pt>
                <c:pt idx="299">
                  <c:v>-1.681319</c:v>
                </c:pt>
                <c:pt idx="300">
                  <c:v>-1.6483520000000029</c:v>
                </c:pt>
                <c:pt idx="301">
                  <c:v>-1.714286</c:v>
                </c:pt>
                <c:pt idx="302">
                  <c:v>-1.714286</c:v>
                </c:pt>
                <c:pt idx="303">
                  <c:v>-1.7472529999999999</c:v>
                </c:pt>
                <c:pt idx="304">
                  <c:v>-1.8791209999999998</c:v>
                </c:pt>
                <c:pt idx="305">
                  <c:v>-1.8461540000000001</c:v>
                </c:pt>
                <c:pt idx="306">
                  <c:v>-1.8461540000000001</c:v>
                </c:pt>
                <c:pt idx="307">
                  <c:v>-1.8461540000000001</c:v>
                </c:pt>
                <c:pt idx="308">
                  <c:v>-1.8791209999999998</c:v>
                </c:pt>
                <c:pt idx="309">
                  <c:v>-1.8461540000000001</c:v>
                </c:pt>
                <c:pt idx="310">
                  <c:v>-1.9120880000000027</c:v>
                </c:pt>
                <c:pt idx="311">
                  <c:v>-1.9120880000000027</c:v>
                </c:pt>
                <c:pt idx="312">
                  <c:v>-1.9450550000000026</c:v>
                </c:pt>
                <c:pt idx="313">
                  <c:v>-1.9450550000000026</c:v>
                </c:pt>
                <c:pt idx="314">
                  <c:v>-1.9120880000000027</c:v>
                </c:pt>
                <c:pt idx="315">
                  <c:v>-1.8791209999999998</c:v>
                </c:pt>
                <c:pt idx="316">
                  <c:v>-1.8791209999999998</c:v>
                </c:pt>
                <c:pt idx="317">
                  <c:v>-1.8791209999999998</c:v>
                </c:pt>
                <c:pt idx="318">
                  <c:v>-1.9120880000000027</c:v>
                </c:pt>
                <c:pt idx="319">
                  <c:v>-1.9780219999999999</c:v>
                </c:pt>
                <c:pt idx="320">
                  <c:v>-1.9450550000000026</c:v>
                </c:pt>
                <c:pt idx="321">
                  <c:v>-1.9120880000000027</c:v>
                </c:pt>
                <c:pt idx="322">
                  <c:v>-1.8131870000000001</c:v>
                </c:pt>
                <c:pt idx="323">
                  <c:v>-1.8461540000000001</c:v>
                </c:pt>
                <c:pt idx="324">
                  <c:v>-1.8131870000000001</c:v>
                </c:pt>
                <c:pt idx="325">
                  <c:v>-1.8461540000000001</c:v>
                </c:pt>
                <c:pt idx="326">
                  <c:v>-1.8131870000000001</c:v>
                </c:pt>
                <c:pt idx="327">
                  <c:v>-1.7802199999999999</c:v>
                </c:pt>
                <c:pt idx="328">
                  <c:v>-1.8131870000000001</c:v>
                </c:pt>
                <c:pt idx="329">
                  <c:v>-1.8131870000000001</c:v>
                </c:pt>
                <c:pt idx="330">
                  <c:v>-1.8131870000000001</c:v>
                </c:pt>
                <c:pt idx="331">
                  <c:v>-1.8131870000000001</c:v>
                </c:pt>
                <c:pt idx="332">
                  <c:v>-1.7802199999999999</c:v>
                </c:pt>
                <c:pt idx="333">
                  <c:v>-1.7802199999999999</c:v>
                </c:pt>
                <c:pt idx="334">
                  <c:v>-1.714286</c:v>
                </c:pt>
                <c:pt idx="335">
                  <c:v>-1.714286</c:v>
                </c:pt>
                <c:pt idx="336">
                  <c:v>-1.7472529999999999</c:v>
                </c:pt>
                <c:pt idx="337">
                  <c:v>-1.714286</c:v>
                </c:pt>
                <c:pt idx="338">
                  <c:v>-1.714286</c:v>
                </c:pt>
                <c:pt idx="339">
                  <c:v>-1.681319</c:v>
                </c:pt>
                <c:pt idx="340">
                  <c:v>-1.714286</c:v>
                </c:pt>
                <c:pt idx="341">
                  <c:v>-1.681319</c:v>
                </c:pt>
                <c:pt idx="342">
                  <c:v>-1.6153850000000001</c:v>
                </c:pt>
                <c:pt idx="343">
                  <c:v>-1.5824180000000001</c:v>
                </c:pt>
                <c:pt idx="344">
                  <c:v>-1.5494509999999999</c:v>
                </c:pt>
                <c:pt idx="345">
                  <c:v>-1.4835159999999998</c:v>
                </c:pt>
                <c:pt idx="346">
                  <c:v>-1.4505489999999999</c:v>
                </c:pt>
                <c:pt idx="347">
                  <c:v>-1.2857139999999998</c:v>
                </c:pt>
                <c:pt idx="348">
                  <c:v>-1.3846149999999999</c:v>
                </c:pt>
                <c:pt idx="349">
                  <c:v>-1.4175819999999972</c:v>
                </c:pt>
                <c:pt idx="350">
                  <c:v>-1.4505489999999999</c:v>
                </c:pt>
                <c:pt idx="351">
                  <c:v>-1.4835159999999998</c:v>
                </c:pt>
                <c:pt idx="352">
                  <c:v>-1.5494509999999999</c:v>
                </c:pt>
                <c:pt idx="353">
                  <c:v>-1.4835159999999998</c:v>
                </c:pt>
                <c:pt idx="354">
                  <c:v>-1.5164839999999999</c:v>
                </c:pt>
                <c:pt idx="355">
                  <c:v>-1.5164839999999999</c:v>
                </c:pt>
                <c:pt idx="356">
                  <c:v>-1.5824180000000001</c:v>
                </c:pt>
                <c:pt idx="357">
                  <c:v>-1.5164839999999999</c:v>
                </c:pt>
                <c:pt idx="358">
                  <c:v>-1.4835159999999998</c:v>
                </c:pt>
                <c:pt idx="359">
                  <c:v>-1.4835159999999998</c:v>
                </c:pt>
                <c:pt idx="360">
                  <c:v>-1.4175819999999972</c:v>
                </c:pt>
                <c:pt idx="361">
                  <c:v>-1.4505489999999999</c:v>
                </c:pt>
                <c:pt idx="362">
                  <c:v>-1.4175819999999972</c:v>
                </c:pt>
                <c:pt idx="363">
                  <c:v>-1.4505489999999999</c:v>
                </c:pt>
                <c:pt idx="364">
                  <c:v>-1.4175819999999972</c:v>
                </c:pt>
                <c:pt idx="365">
                  <c:v>-1.4175819999999972</c:v>
                </c:pt>
                <c:pt idx="366">
                  <c:v>-1.3846149999999999</c:v>
                </c:pt>
                <c:pt idx="367">
                  <c:v>-1.318681</c:v>
                </c:pt>
                <c:pt idx="368">
                  <c:v>-1.351648</c:v>
                </c:pt>
                <c:pt idx="369">
                  <c:v>-1.4175819999999972</c:v>
                </c:pt>
                <c:pt idx="370">
                  <c:v>-1.5164839999999999</c:v>
                </c:pt>
                <c:pt idx="371">
                  <c:v>-1.4835159999999998</c:v>
                </c:pt>
                <c:pt idx="372">
                  <c:v>-1.4175819999999972</c:v>
                </c:pt>
                <c:pt idx="373">
                  <c:v>-1.3846149999999999</c:v>
                </c:pt>
                <c:pt idx="374">
                  <c:v>-1.351648</c:v>
                </c:pt>
                <c:pt idx="375">
                  <c:v>-1.2857139999999998</c:v>
                </c:pt>
                <c:pt idx="376">
                  <c:v>-1.2857139999999998</c:v>
                </c:pt>
                <c:pt idx="377">
                  <c:v>-1.2527470000000001</c:v>
                </c:pt>
                <c:pt idx="378">
                  <c:v>-1.318681</c:v>
                </c:pt>
                <c:pt idx="379">
                  <c:v>-1.351648</c:v>
                </c:pt>
                <c:pt idx="380">
                  <c:v>-1.318681</c:v>
                </c:pt>
                <c:pt idx="381">
                  <c:v>-1.351648</c:v>
                </c:pt>
                <c:pt idx="382">
                  <c:v>-1.2857139999999998</c:v>
                </c:pt>
                <c:pt idx="383">
                  <c:v>-1.2527470000000001</c:v>
                </c:pt>
                <c:pt idx="384">
                  <c:v>-1.2857139999999998</c:v>
                </c:pt>
                <c:pt idx="385">
                  <c:v>-1.1868130000000001</c:v>
                </c:pt>
                <c:pt idx="386">
                  <c:v>-1.2197799999999972</c:v>
                </c:pt>
                <c:pt idx="387">
                  <c:v>-1.1868130000000001</c:v>
                </c:pt>
                <c:pt idx="388">
                  <c:v>-1.2857139999999998</c:v>
                </c:pt>
                <c:pt idx="389">
                  <c:v>-1.318681</c:v>
                </c:pt>
                <c:pt idx="390">
                  <c:v>-1.351648</c:v>
                </c:pt>
                <c:pt idx="391">
                  <c:v>-1.318681</c:v>
                </c:pt>
                <c:pt idx="392">
                  <c:v>-1.2857139999999998</c:v>
                </c:pt>
                <c:pt idx="393">
                  <c:v>-1.2197799999999972</c:v>
                </c:pt>
                <c:pt idx="394">
                  <c:v>-1.1868130000000001</c:v>
                </c:pt>
                <c:pt idx="395">
                  <c:v>-1.1868130000000001</c:v>
                </c:pt>
                <c:pt idx="396">
                  <c:v>-1.2527470000000001</c:v>
                </c:pt>
                <c:pt idx="397">
                  <c:v>-1.1868130000000001</c:v>
                </c:pt>
                <c:pt idx="398">
                  <c:v>-1.2197799999999972</c:v>
                </c:pt>
                <c:pt idx="399">
                  <c:v>-1.1868130000000001</c:v>
                </c:pt>
                <c:pt idx="400">
                  <c:v>-1.2197799999999972</c:v>
                </c:pt>
                <c:pt idx="401">
                  <c:v>-1.2857139999999998</c:v>
                </c:pt>
                <c:pt idx="402">
                  <c:v>-1.2527470000000001</c:v>
                </c:pt>
                <c:pt idx="403">
                  <c:v>-1.2527470000000001</c:v>
                </c:pt>
                <c:pt idx="404">
                  <c:v>-1.1868130000000001</c:v>
                </c:pt>
              </c:numCache>
            </c:numRef>
          </c:yVal>
          <c:smooth val="1"/>
        </c:ser>
        <c:axId val="183850880"/>
        <c:axId val="184000512"/>
      </c:scatterChart>
      <c:valAx>
        <c:axId val="183850880"/>
        <c:scaling>
          <c:orientation val="minMax"/>
        </c:scaling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de-DE" sz="1000" b="1" i="0" u="none" strike="noStrike" baseline="0"/>
                  <a:t>Zeit [s]</a:t>
                </a:r>
                <a:endParaRPr lang="de-DE"/>
              </a:p>
            </c:rich>
          </c:tx>
          <c:layout/>
        </c:title>
        <c:numFmt formatCode="General" sourceLinked="1"/>
        <c:majorTickMark val="none"/>
        <c:tickLblPos val="nextTo"/>
        <c:crossAx val="184000512"/>
        <c:crosses val="autoZero"/>
        <c:crossBetween val="midCat"/>
      </c:valAx>
      <c:valAx>
        <c:axId val="184000512"/>
        <c:scaling>
          <c:orientation val="minMax"/>
        </c:scaling>
        <c:axPos val="l"/>
        <c:majorGridlines/>
        <c:title>
          <c:tx>
            <c:rich>
              <a:bodyPr/>
              <a:lstStyle/>
              <a:p>
                <a:pPr>
                  <a:defRPr/>
                </a:pPr>
                <a:r>
                  <a:rPr lang="de-DE" sz="1000" b="1" i="0" u="none" strike="noStrike" baseline="0"/>
                  <a:t>Winkel [°]</a:t>
                </a:r>
                <a:endParaRPr lang="de-DE"/>
              </a:p>
            </c:rich>
          </c:tx>
          <c:layout/>
        </c:title>
        <c:numFmt formatCode="General" sourceLinked="1"/>
        <c:majorTickMark val="none"/>
        <c:tickLblPos val="nextTo"/>
        <c:crossAx val="183850880"/>
        <c:crosses val="autoZero"/>
        <c:crossBetween val="midCat"/>
      </c:valAx>
    </c:plotArea>
    <c:legend>
      <c:legendPos val="r"/>
      <c:layout/>
    </c:legend>
    <c:plotVisOnly val="1"/>
  </c:chart>
  <c:externalData r:id="rId1"/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de-DE"/>
  <c:chart>
    <c:title>
      <c:tx>
        <c:rich>
          <a:bodyPr/>
          <a:lstStyle/>
          <a:p>
            <a:pPr>
              <a:defRPr/>
            </a:pPr>
            <a:r>
              <a:rPr lang="de-DE"/>
              <a:t>Messreihe 2</a:t>
            </a:r>
          </a:p>
        </c:rich>
      </c:tx>
      <c:layout/>
    </c:title>
    <c:plotArea>
      <c:layout/>
      <c:scatterChart>
        <c:scatterStyle val="smoothMarker"/>
        <c:ser>
          <c:idx val="0"/>
          <c:order val="0"/>
          <c:tx>
            <c:strRef>
              <c:f>'log2'!$D$1</c:f>
              <c:strCache>
                <c:ptCount val="1"/>
                <c:pt idx="0">
                  <c:v>Lenkwinkel</c:v>
                </c:pt>
              </c:strCache>
            </c:strRef>
          </c:tx>
          <c:marker>
            <c:symbol val="none"/>
          </c:marker>
          <c:xVal>
            <c:numRef>
              <c:f>'log2'!$A$2:$A$653</c:f>
              <c:numCache>
                <c:formatCode>General</c:formatCode>
                <c:ptCount val="652"/>
                <c:pt idx="0">
                  <c:v>0</c:v>
                </c:pt>
                <c:pt idx="1">
                  <c:v>6.0000000000000032E-2</c:v>
                </c:pt>
                <c:pt idx="2">
                  <c:v>0.5</c:v>
                </c:pt>
                <c:pt idx="3">
                  <c:v>0.92</c:v>
                </c:pt>
                <c:pt idx="4">
                  <c:v>0.96000000000000063</c:v>
                </c:pt>
                <c:pt idx="5">
                  <c:v>1</c:v>
                </c:pt>
                <c:pt idx="6">
                  <c:v>1.02</c:v>
                </c:pt>
                <c:pt idx="7">
                  <c:v>1.04</c:v>
                </c:pt>
                <c:pt idx="8">
                  <c:v>1.08</c:v>
                </c:pt>
                <c:pt idx="9">
                  <c:v>1.1399999999999972</c:v>
                </c:pt>
                <c:pt idx="10">
                  <c:v>1.1599999999999973</c:v>
                </c:pt>
                <c:pt idx="11">
                  <c:v>1.22</c:v>
                </c:pt>
                <c:pt idx="12">
                  <c:v>1.24</c:v>
                </c:pt>
                <c:pt idx="13">
                  <c:v>1.44</c:v>
                </c:pt>
                <c:pt idx="14">
                  <c:v>1.52</c:v>
                </c:pt>
                <c:pt idx="15">
                  <c:v>1.6800000000000024</c:v>
                </c:pt>
                <c:pt idx="16">
                  <c:v>1.72</c:v>
                </c:pt>
                <c:pt idx="17">
                  <c:v>2.08</c:v>
                </c:pt>
                <c:pt idx="18">
                  <c:v>2.2000000000000002</c:v>
                </c:pt>
                <c:pt idx="19">
                  <c:v>2.2400000000000002</c:v>
                </c:pt>
                <c:pt idx="20">
                  <c:v>2.54</c:v>
                </c:pt>
                <c:pt idx="21">
                  <c:v>2.8209999999999997</c:v>
                </c:pt>
                <c:pt idx="22">
                  <c:v>2.8609999999999998</c:v>
                </c:pt>
                <c:pt idx="23">
                  <c:v>2.8809999999999998</c:v>
                </c:pt>
                <c:pt idx="24">
                  <c:v>3.0409999999999999</c:v>
                </c:pt>
                <c:pt idx="25">
                  <c:v>3.0609999999999999</c:v>
                </c:pt>
                <c:pt idx="26">
                  <c:v>3.081</c:v>
                </c:pt>
                <c:pt idx="27">
                  <c:v>3.161</c:v>
                </c:pt>
                <c:pt idx="28">
                  <c:v>3.2210000000000001</c:v>
                </c:pt>
                <c:pt idx="29">
                  <c:v>3.2410000000000001</c:v>
                </c:pt>
                <c:pt idx="30">
                  <c:v>3.3009999999999997</c:v>
                </c:pt>
                <c:pt idx="31">
                  <c:v>3.3209999999999997</c:v>
                </c:pt>
                <c:pt idx="32">
                  <c:v>3.5609999999999999</c:v>
                </c:pt>
                <c:pt idx="33">
                  <c:v>3.9809999999999999</c:v>
                </c:pt>
                <c:pt idx="34">
                  <c:v>4.141</c:v>
                </c:pt>
                <c:pt idx="35">
                  <c:v>4.1609999999999889</c:v>
                </c:pt>
                <c:pt idx="36">
                  <c:v>4.2009999999999996</c:v>
                </c:pt>
                <c:pt idx="37">
                  <c:v>4.2610000000000001</c:v>
                </c:pt>
                <c:pt idx="38">
                  <c:v>4.5609999999999955</c:v>
                </c:pt>
                <c:pt idx="39">
                  <c:v>5.36099999999999</c:v>
                </c:pt>
                <c:pt idx="40">
                  <c:v>5.5609999999999955</c:v>
                </c:pt>
                <c:pt idx="41">
                  <c:v>5.641</c:v>
                </c:pt>
                <c:pt idx="42">
                  <c:v>6.0619999999999985</c:v>
                </c:pt>
                <c:pt idx="43">
                  <c:v>6.0819999999999999</c:v>
                </c:pt>
                <c:pt idx="44">
                  <c:v>6.3219999999999965</c:v>
                </c:pt>
                <c:pt idx="45">
                  <c:v>6.4420000000000002</c:v>
                </c:pt>
                <c:pt idx="46">
                  <c:v>6.5229999999999899</c:v>
                </c:pt>
                <c:pt idx="47">
                  <c:v>6.5839999999999996</c:v>
                </c:pt>
                <c:pt idx="48">
                  <c:v>6.6039999999999965</c:v>
                </c:pt>
                <c:pt idx="49">
                  <c:v>6.7039999999999997</c:v>
                </c:pt>
                <c:pt idx="50">
                  <c:v>6.7839999999999998</c:v>
                </c:pt>
                <c:pt idx="51">
                  <c:v>6.8039999999999985</c:v>
                </c:pt>
                <c:pt idx="52">
                  <c:v>7.0039999999999996</c:v>
                </c:pt>
                <c:pt idx="53">
                  <c:v>7.0439999999999996</c:v>
                </c:pt>
                <c:pt idx="54">
                  <c:v>7.1049999999999898</c:v>
                </c:pt>
                <c:pt idx="55">
                  <c:v>7.1249999999999858</c:v>
                </c:pt>
                <c:pt idx="56">
                  <c:v>7.1449999999999889</c:v>
                </c:pt>
                <c:pt idx="57">
                  <c:v>7.1659999999999897</c:v>
                </c:pt>
                <c:pt idx="58">
                  <c:v>7.1859999999999955</c:v>
                </c:pt>
                <c:pt idx="59">
                  <c:v>7.3860000000000001</c:v>
                </c:pt>
                <c:pt idx="60">
                  <c:v>7.4059999999999997</c:v>
                </c:pt>
                <c:pt idx="61">
                  <c:v>7.4260000000000002</c:v>
                </c:pt>
                <c:pt idx="62">
                  <c:v>7.5659999999999945</c:v>
                </c:pt>
                <c:pt idx="63">
                  <c:v>7.5860000000000003</c:v>
                </c:pt>
                <c:pt idx="64">
                  <c:v>7.6059999999999945</c:v>
                </c:pt>
                <c:pt idx="65">
                  <c:v>7.825999999999989</c:v>
                </c:pt>
                <c:pt idx="66">
                  <c:v>7.8460000000000001</c:v>
                </c:pt>
                <c:pt idx="67">
                  <c:v>7.8860000000000001</c:v>
                </c:pt>
                <c:pt idx="68">
                  <c:v>7.9459999999999997</c:v>
                </c:pt>
                <c:pt idx="69">
                  <c:v>8.1660000000000004</c:v>
                </c:pt>
                <c:pt idx="70">
                  <c:v>8.8660000000000068</c:v>
                </c:pt>
                <c:pt idx="71">
                  <c:v>8.8860000000000028</c:v>
                </c:pt>
                <c:pt idx="72">
                  <c:v>8.9870000000000001</c:v>
                </c:pt>
                <c:pt idx="73">
                  <c:v>9.1270000000000024</c:v>
                </c:pt>
                <c:pt idx="74">
                  <c:v>9.2670000000000012</c:v>
                </c:pt>
                <c:pt idx="75">
                  <c:v>9.286999999999999</c:v>
                </c:pt>
                <c:pt idx="76">
                  <c:v>9.4270000000000014</c:v>
                </c:pt>
                <c:pt idx="77">
                  <c:v>9.447000000000001</c:v>
                </c:pt>
                <c:pt idx="78">
                  <c:v>9.4670000000000005</c:v>
                </c:pt>
                <c:pt idx="79">
                  <c:v>9.4870000000000001</c:v>
                </c:pt>
                <c:pt idx="80">
                  <c:v>9.5670000000000002</c:v>
                </c:pt>
                <c:pt idx="81">
                  <c:v>9.793000000000001</c:v>
                </c:pt>
                <c:pt idx="82">
                  <c:v>9.8130000000000006</c:v>
                </c:pt>
                <c:pt idx="83">
                  <c:v>9.8330000000000002</c:v>
                </c:pt>
                <c:pt idx="84">
                  <c:v>9.9130000000000003</c:v>
                </c:pt>
                <c:pt idx="85">
                  <c:v>9.9520000000000213</c:v>
                </c:pt>
                <c:pt idx="86">
                  <c:v>10.012</c:v>
                </c:pt>
                <c:pt idx="87">
                  <c:v>10.032</c:v>
                </c:pt>
                <c:pt idx="88">
                  <c:v>10.072000000000006</c:v>
                </c:pt>
                <c:pt idx="89">
                  <c:v>10.111000000000001</c:v>
                </c:pt>
                <c:pt idx="90">
                  <c:v>10.171000000000001</c:v>
                </c:pt>
                <c:pt idx="91">
                  <c:v>10.191000000000001</c:v>
                </c:pt>
                <c:pt idx="92">
                  <c:v>10.27</c:v>
                </c:pt>
                <c:pt idx="93">
                  <c:v>10.29</c:v>
                </c:pt>
                <c:pt idx="94">
                  <c:v>10.31</c:v>
                </c:pt>
                <c:pt idx="95">
                  <c:v>10.39</c:v>
                </c:pt>
                <c:pt idx="96">
                  <c:v>10.447999999999999</c:v>
                </c:pt>
                <c:pt idx="97">
                  <c:v>10.468</c:v>
                </c:pt>
                <c:pt idx="98">
                  <c:v>10.508000000000001</c:v>
                </c:pt>
                <c:pt idx="99">
                  <c:v>10.527999999999999</c:v>
                </c:pt>
                <c:pt idx="100">
                  <c:v>10.547999999999998</c:v>
                </c:pt>
                <c:pt idx="101">
                  <c:v>10.586</c:v>
                </c:pt>
                <c:pt idx="102">
                  <c:v>10.607000000000001</c:v>
                </c:pt>
                <c:pt idx="103">
                  <c:v>10.646999999999998</c:v>
                </c:pt>
                <c:pt idx="104">
                  <c:v>10.668000000000001</c:v>
                </c:pt>
                <c:pt idx="105">
                  <c:v>10.688000000000001</c:v>
                </c:pt>
                <c:pt idx="106">
                  <c:v>10.787000000000001</c:v>
                </c:pt>
                <c:pt idx="107">
                  <c:v>10.807</c:v>
                </c:pt>
                <c:pt idx="108">
                  <c:v>10.847</c:v>
                </c:pt>
                <c:pt idx="109">
                  <c:v>10.905000000000006</c:v>
                </c:pt>
                <c:pt idx="110">
                  <c:v>10.925000000000002</c:v>
                </c:pt>
                <c:pt idx="111">
                  <c:v>10.985000000000019</c:v>
                </c:pt>
                <c:pt idx="112">
                  <c:v>11.005000000000004</c:v>
                </c:pt>
                <c:pt idx="113">
                  <c:v>11.025</c:v>
                </c:pt>
                <c:pt idx="114">
                  <c:v>11.063000000000002</c:v>
                </c:pt>
                <c:pt idx="115">
                  <c:v>11.143000000000001</c:v>
                </c:pt>
                <c:pt idx="116">
                  <c:v>11.163</c:v>
                </c:pt>
                <c:pt idx="117">
                  <c:v>11.183</c:v>
                </c:pt>
                <c:pt idx="118">
                  <c:v>11.262</c:v>
                </c:pt>
                <c:pt idx="119">
                  <c:v>11.282</c:v>
                </c:pt>
                <c:pt idx="120">
                  <c:v>11.302000000000019</c:v>
                </c:pt>
                <c:pt idx="121">
                  <c:v>11.322000000000006</c:v>
                </c:pt>
                <c:pt idx="122">
                  <c:v>11.342000000000002</c:v>
                </c:pt>
                <c:pt idx="123">
                  <c:v>11.401</c:v>
                </c:pt>
                <c:pt idx="124">
                  <c:v>11.421000000000001</c:v>
                </c:pt>
                <c:pt idx="125">
                  <c:v>11.501000000000001</c:v>
                </c:pt>
                <c:pt idx="126">
                  <c:v>11.579000000000002</c:v>
                </c:pt>
                <c:pt idx="127">
                  <c:v>11.638999999999999</c:v>
                </c:pt>
                <c:pt idx="128">
                  <c:v>11.659000000000002</c:v>
                </c:pt>
                <c:pt idx="129">
                  <c:v>11.697999999999999</c:v>
                </c:pt>
                <c:pt idx="130">
                  <c:v>11.737999999999998</c:v>
                </c:pt>
                <c:pt idx="131">
                  <c:v>11.797999999999998</c:v>
                </c:pt>
                <c:pt idx="132">
                  <c:v>11.818</c:v>
                </c:pt>
                <c:pt idx="133">
                  <c:v>11.917</c:v>
                </c:pt>
                <c:pt idx="134">
                  <c:v>11.957000000000004</c:v>
                </c:pt>
                <c:pt idx="135">
                  <c:v>11.977</c:v>
                </c:pt>
                <c:pt idx="136">
                  <c:v>12.016</c:v>
                </c:pt>
                <c:pt idx="137">
                  <c:v>12.174000000000001</c:v>
                </c:pt>
                <c:pt idx="138">
                  <c:v>12.293999999999999</c:v>
                </c:pt>
                <c:pt idx="139">
                  <c:v>12.332000000000004</c:v>
                </c:pt>
                <c:pt idx="140">
                  <c:v>12.372000000000023</c:v>
                </c:pt>
                <c:pt idx="141">
                  <c:v>12.412000000000004</c:v>
                </c:pt>
                <c:pt idx="142">
                  <c:v>12.432</c:v>
                </c:pt>
                <c:pt idx="143">
                  <c:v>12.452000000000023</c:v>
                </c:pt>
                <c:pt idx="144">
                  <c:v>12.49</c:v>
                </c:pt>
                <c:pt idx="145">
                  <c:v>12.51</c:v>
                </c:pt>
                <c:pt idx="146">
                  <c:v>12.53</c:v>
                </c:pt>
                <c:pt idx="147">
                  <c:v>12.55</c:v>
                </c:pt>
                <c:pt idx="148">
                  <c:v>12.61</c:v>
                </c:pt>
                <c:pt idx="149">
                  <c:v>12.647999999999998</c:v>
                </c:pt>
                <c:pt idx="150">
                  <c:v>12.688000000000001</c:v>
                </c:pt>
                <c:pt idx="151">
                  <c:v>12.707999999999998</c:v>
                </c:pt>
                <c:pt idx="152">
                  <c:v>12.768000000000001</c:v>
                </c:pt>
                <c:pt idx="153">
                  <c:v>12.847</c:v>
                </c:pt>
                <c:pt idx="154">
                  <c:v>12.887</c:v>
                </c:pt>
                <c:pt idx="155">
                  <c:v>12.927</c:v>
                </c:pt>
                <c:pt idx="156">
                  <c:v>12.965000000000023</c:v>
                </c:pt>
                <c:pt idx="157">
                  <c:v>12.985000000000019</c:v>
                </c:pt>
                <c:pt idx="158">
                  <c:v>13.005000000000004</c:v>
                </c:pt>
                <c:pt idx="159">
                  <c:v>13.025</c:v>
                </c:pt>
                <c:pt idx="160">
                  <c:v>13.045</c:v>
                </c:pt>
                <c:pt idx="161">
                  <c:v>13.065000000000019</c:v>
                </c:pt>
                <c:pt idx="162">
                  <c:v>13.085000000000004</c:v>
                </c:pt>
                <c:pt idx="163">
                  <c:v>13.123000000000001</c:v>
                </c:pt>
                <c:pt idx="164">
                  <c:v>13.163</c:v>
                </c:pt>
                <c:pt idx="165">
                  <c:v>13.203000000000001</c:v>
                </c:pt>
                <c:pt idx="166">
                  <c:v>13.223000000000001</c:v>
                </c:pt>
                <c:pt idx="167">
                  <c:v>13.324</c:v>
                </c:pt>
                <c:pt idx="168">
                  <c:v>13.344000000000001</c:v>
                </c:pt>
                <c:pt idx="169">
                  <c:v>13.365000000000023</c:v>
                </c:pt>
                <c:pt idx="170">
                  <c:v>13.405000000000006</c:v>
                </c:pt>
                <c:pt idx="171">
                  <c:v>13.463000000000006</c:v>
                </c:pt>
                <c:pt idx="172">
                  <c:v>13.483000000000002</c:v>
                </c:pt>
                <c:pt idx="173">
                  <c:v>13.523</c:v>
                </c:pt>
                <c:pt idx="174">
                  <c:v>13.563000000000002</c:v>
                </c:pt>
                <c:pt idx="175">
                  <c:v>13.601000000000001</c:v>
                </c:pt>
                <c:pt idx="176">
                  <c:v>13.620999999999999</c:v>
                </c:pt>
                <c:pt idx="177">
                  <c:v>13.640999999999998</c:v>
                </c:pt>
                <c:pt idx="178">
                  <c:v>13.681000000000001</c:v>
                </c:pt>
                <c:pt idx="179">
                  <c:v>13.701000000000001</c:v>
                </c:pt>
                <c:pt idx="180">
                  <c:v>13.720999999999998</c:v>
                </c:pt>
                <c:pt idx="181">
                  <c:v>13.779</c:v>
                </c:pt>
                <c:pt idx="182">
                  <c:v>13.839</c:v>
                </c:pt>
                <c:pt idx="183">
                  <c:v>13.859000000000023</c:v>
                </c:pt>
                <c:pt idx="184">
                  <c:v>13.879000000000019</c:v>
                </c:pt>
                <c:pt idx="185">
                  <c:v>14.037000000000001</c:v>
                </c:pt>
                <c:pt idx="186">
                  <c:v>14.076000000000002</c:v>
                </c:pt>
                <c:pt idx="187">
                  <c:v>14.096</c:v>
                </c:pt>
                <c:pt idx="188">
                  <c:v>14.116</c:v>
                </c:pt>
                <c:pt idx="189">
                  <c:v>14.136000000000001</c:v>
                </c:pt>
                <c:pt idx="190">
                  <c:v>14.176</c:v>
                </c:pt>
                <c:pt idx="191">
                  <c:v>14.196</c:v>
                </c:pt>
                <c:pt idx="192">
                  <c:v>14.275</c:v>
                </c:pt>
                <c:pt idx="193">
                  <c:v>14.295</c:v>
                </c:pt>
                <c:pt idx="194">
                  <c:v>14.315000000000019</c:v>
                </c:pt>
                <c:pt idx="195">
                  <c:v>14.355000000000027</c:v>
                </c:pt>
                <c:pt idx="196">
                  <c:v>14.413</c:v>
                </c:pt>
                <c:pt idx="197">
                  <c:v>14.433</c:v>
                </c:pt>
                <c:pt idx="198">
                  <c:v>14.453000000000021</c:v>
                </c:pt>
                <c:pt idx="199">
                  <c:v>14.551</c:v>
                </c:pt>
                <c:pt idx="200">
                  <c:v>14.571</c:v>
                </c:pt>
                <c:pt idx="201">
                  <c:v>14.591000000000001</c:v>
                </c:pt>
                <c:pt idx="202">
                  <c:v>14.611000000000001</c:v>
                </c:pt>
                <c:pt idx="203">
                  <c:v>14.630999999999998</c:v>
                </c:pt>
                <c:pt idx="204">
                  <c:v>14.709</c:v>
                </c:pt>
                <c:pt idx="205">
                  <c:v>14.728999999999999</c:v>
                </c:pt>
                <c:pt idx="206">
                  <c:v>14.749000000000001</c:v>
                </c:pt>
                <c:pt idx="207">
                  <c:v>14.809000000000006</c:v>
                </c:pt>
                <c:pt idx="208">
                  <c:v>14.829000000000002</c:v>
                </c:pt>
                <c:pt idx="209">
                  <c:v>14.886000000000006</c:v>
                </c:pt>
                <c:pt idx="210">
                  <c:v>14.926</c:v>
                </c:pt>
                <c:pt idx="211">
                  <c:v>14.946</c:v>
                </c:pt>
                <c:pt idx="212">
                  <c:v>14.966000000000006</c:v>
                </c:pt>
                <c:pt idx="213">
                  <c:v>14.986000000000002</c:v>
                </c:pt>
                <c:pt idx="214">
                  <c:v>15.124000000000001</c:v>
                </c:pt>
                <c:pt idx="215">
                  <c:v>15.143999999999998</c:v>
                </c:pt>
                <c:pt idx="216">
                  <c:v>15.183</c:v>
                </c:pt>
                <c:pt idx="217">
                  <c:v>15.283000000000001</c:v>
                </c:pt>
                <c:pt idx="218">
                  <c:v>15.303000000000004</c:v>
                </c:pt>
                <c:pt idx="219">
                  <c:v>15.361000000000002</c:v>
                </c:pt>
                <c:pt idx="220">
                  <c:v>15.381</c:v>
                </c:pt>
                <c:pt idx="221">
                  <c:v>15.421000000000001</c:v>
                </c:pt>
                <c:pt idx="222">
                  <c:v>15.441000000000001</c:v>
                </c:pt>
                <c:pt idx="223">
                  <c:v>15.461</c:v>
                </c:pt>
                <c:pt idx="224">
                  <c:v>15.559000000000006</c:v>
                </c:pt>
                <c:pt idx="225">
                  <c:v>15.619</c:v>
                </c:pt>
                <c:pt idx="226">
                  <c:v>15.657</c:v>
                </c:pt>
                <c:pt idx="227">
                  <c:v>15.697000000000001</c:v>
                </c:pt>
                <c:pt idx="228">
                  <c:v>15.717000000000001</c:v>
                </c:pt>
                <c:pt idx="229">
                  <c:v>15.736999999999998</c:v>
                </c:pt>
                <c:pt idx="230">
                  <c:v>15.757</c:v>
                </c:pt>
                <c:pt idx="231">
                  <c:v>15.835000000000004</c:v>
                </c:pt>
                <c:pt idx="232">
                  <c:v>15.875000000000023</c:v>
                </c:pt>
                <c:pt idx="233">
                  <c:v>15.895000000000019</c:v>
                </c:pt>
                <c:pt idx="234">
                  <c:v>15.915000000000004</c:v>
                </c:pt>
                <c:pt idx="235">
                  <c:v>15.974</c:v>
                </c:pt>
                <c:pt idx="236">
                  <c:v>16.033999999999999</c:v>
                </c:pt>
                <c:pt idx="237">
                  <c:v>16.053999999999988</c:v>
                </c:pt>
                <c:pt idx="238">
                  <c:v>16.074000000000005</c:v>
                </c:pt>
                <c:pt idx="239">
                  <c:v>16.132000000000001</c:v>
                </c:pt>
                <c:pt idx="240">
                  <c:v>16.172000000000001</c:v>
                </c:pt>
                <c:pt idx="241">
                  <c:v>16.192</c:v>
                </c:pt>
                <c:pt idx="242">
                  <c:v>16.212</c:v>
                </c:pt>
                <c:pt idx="243">
                  <c:v>16.231999999999999</c:v>
                </c:pt>
                <c:pt idx="244">
                  <c:v>16.251999999999999</c:v>
                </c:pt>
                <c:pt idx="245">
                  <c:v>16.29</c:v>
                </c:pt>
                <c:pt idx="246">
                  <c:v>16.309999999999999</c:v>
                </c:pt>
                <c:pt idx="247">
                  <c:v>16.329999999999988</c:v>
                </c:pt>
                <c:pt idx="248">
                  <c:v>16.350000000000001</c:v>
                </c:pt>
                <c:pt idx="249">
                  <c:v>16.41</c:v>
                </c:pt>
                <c:pt idx="250">
                  <c:v>16.467999999999989</c:v>
                </c:pt>
                <c:pt idx="251">
                  <c:v>16.487999999999989</c:v>
                </c:pt>
                <c:pt idx="252">
                  <c:v>16.527999999999999</c:v>
                </c:pt>
                <c:pt idx="253">
                  <c:v>16.547999999999988</c:v>
                </c:pt>
                <c:pt idx="254">
                  <c:v>16.626999999999999</c:v>
                </c:pt>
                <c:pt idx="255">
                  <c:v>16.646999999999988</c:v>
                </c:pt>
                <c:pt idx="256">
                  <c:v>16.667000000000005</c:v>
                </c:pt>
                <c:pt idx="257">
                  <c:v>16.687000000000001</c:v>
                </c:pt>
                <c:pt idx="258">
                  <c:v>16.707000000000001</c:v>
                </c:pt>
                <c:pt idx="259">
                  <c:v>16.727</c:v>
                </c:pt>
                <c:pt idx="260">
                  <c:v>16.764999999999986</c:v>
                </c:pt>
                <c:pt idx="261">
                  <c:v>16.784999999999989</c:v>
                </c:pt>
                <c:pt idx="262">
                  <c:v>16.864999999999988</c:v>
                </c:pt>
                <c:pt idx="263">
                  <c:v>16.962999999999944</c:v>
                </c:pt>
                <c:pt idx="264">
                  <c:v>17.081</c:v>
                </c:pt>
                <c:pt idx="265">
                  <c:v>17.120999999999999</c:v>
                </c:pt>
                <c:pt idx="266">
                  <c:v>17.140999999999988</c:v>
                </c:pt>
                <c:pt idx="267">
                  <c:v>17.201000000000001</c:v>
                </c:pt>
                <c:pt idx="268">
                  <c:v>17.279</c:v>
                </c:pt>
                <c:pt idx="269">
                  <c:v>17.318999999999999</c:v>
                </c:pt>
                <c:pt idx="270">
                  <c:v>17.359000000000005</c:v>
                </c:pt>
                <c:pt idx="271">
                  <c:v>17.396000000000001</c:v>
                </c:pt>
                <c:pt idx="272">
                  <c:v>17.436</c:v>
                </c:pt>
                <c:pt idx="273">
                  <c:v>17.574000000000005</c:v>
                </c:pt>
                <c:pt idx="274">
                  <c:v>17.594000000000001</c:v>
                </c:pt>
                <c:pt idx="275">
                  <c:v>17.634000000000047</c:v>
                </c:pt>
                <c:pt idx="276">
                  <c:v>17.654000000000035</c:v>
                </c:pt>
                <c:pt idx="277">
                  <c:v>17.673999999999999</c:v>
                </c:pt>
                <c:pt idx="278">
                  <c:v>17.713000000000001</c:v>
                </c:pt>
                <c:pt idx="279">
                  <c:v>17.773</c:v>
                </c:pt>
                <c:pt idx="280">
                  <c:v>17.832999999999988</c:v>
                </c:pt>
                <c:pt idx="281">
                  <c:v>17.890999999999988</c:v>
                </c:pt>
                <c:pt idx="282">
                  <c:v>17.911000000000001</c:v>
                </c:pt>
                <c:pt idx="283">
                  <c:v>17.951000000000001</c:v>
                </c:pt>
                <c:pt idx="284">
                  <c:v>17.991</c:v>
                </c:pt>
                <c:pt idx="285">
                  <c:v>18.06899999999996</c:v>
                </c:pt>
                <c:pt idx="286">
                  <c:v>18.088999999999956</c:v>
                </c:pt>
                <c:pt idx="287">
                  <c:v>18.109000000000005</c:v>
                </c:pt>
                <c:pt idx="288">
                  <c:v>18.129000000000001</c:v>
                </c:pt>
                <c:pt idx="289">
                  <c:v>18.149000000000001</c:v>
                </c:pt>
                <c:pt idx="290">
                  <c:v>18.187000000000001</c:v>
                </c:pt>
                <c:pt idx="291">
                  <c:v>18.266999999999989</c:v>
                </c:pt>
                <c:pt idx="292">
                  <c:v>18.286999999999956</c:v>
                </c:pt>
                <c:pt idx="293">
                  <c:v>18.306999999999999</c:v>
                </c:pt>
                <c:pt idx="294">
                  <c:v>18.364999999999988</c:v>
                </c:pt>
                <c:pt idx="295">
                  <c:v>18.464999999999989</c:v>
                </c:pt>
                <c:pt idx="296">
                  <c:v>18.562999999999956</c:v>
                </c:pt>
                <c:pt idx="297">
                  <c:v>18.582999999999952</c:v>
                </c:pt>
                <c:pt idx="298">
                  <c:v>18.623000000000001</c:v>
                </c:pt>
                <c:pt idx="299">
                  <c:v>18.661999999999999</c:v>
                </c:pt>
                <c:pt idx="300">
                  <c:v>18.683</c:v>
                </c:pt>
                <c:pt idx="301">
                  <c:v>18.702999999999989</c:v>
                </c:pt>
                <c:pt idx="302">
                  <c:v>18.722999999999956</c:v>
                </c:pt>
                <c:pt idx="303">
                  <c:v>18.742999999999956</c:v>
                </c:pt>
                <c:pt idx="304">
                  <c:v>18.763000000000002</c:v>
                </c:pt>
                <c:pt idx="305">
                  <c:v>18.861000000000001</c:v>
                </c:pt>
                <c:pt idx="306">
                  <c:v>18.881</c:v>
                </c:pt>
                <c:pt idx="307">
                  <c:v>18.901</c:v>
                </c:pt>
                <c:pt idx="308">
                  <c:v>18.978999999999989</c:v>
                </c:pt>
                <c:pt idx="309">
                  <c:v>19.018999999999988</c:v>
                </c:pt>
                <c:pt idx="310">
                  <c:v>19.039000000000001</c:v>
                </c:pt>
                <c:pt idx="311">
                  <c:v>19.059000000000001</c:v>
                </c:pt>
                <c:pt idx="312">
                  <c:v>19.177000000000035</c:v>
                </c:pt>
                <c:pt idx="313">
                  <c:v>19.216999999999999</c:v>
                </c:pt>
                <c:pt idx="314">
                  <c:v>19.335999999999999</c:v>
                </c:pt>
                <c:pt idx="315">
                  <c:v>19.356000000000005</c:v>
                </c:pt>
                <c:pt idx="316">
                  <c:v>19.376000000000001</c:v>
                </c:pt>
                <c:pt idx="317">
                  <c:v>19.454000000000001</c:v>
                </c:pt>
                <c:pt idx="318">
                  <c:v>19.474</c:v>
                </c:pt>
                <c:pt idx="319">
                  <c:v>19.574000000000005</c:v>
                </c:pt>
                <c:pt idx="320">
                  <c:v>19.611999999999998</c:v>
                </c:pt>
                <c:pt idx="321">
                  <c:v>19.632000000000001</c:v>
                </c:pt>
                <c:pt idx="322">
                  <c:v>19.652000000000001</c:v>
                </c:pt>
                <c:pt idx="323">
                  <c:v>19.672000000000001</c:v>
                </c:pt>
                <c:pt idx="324">
                  <c:v>19.692</c:v>
                </c:pt>
                <c:pt idx="325">
                  <c:v>19.79</c:v>
                </c:pt>
                <c:pt idx="326">
                  <c:v>19.809999999999999</c:v>
                </c:pt>
                <c:pt idx="327">
                  <c:v>19.829999999999988</c:v>
                </c:pt>
                <c:pt idx="328">
                  <c:v>19.850000000000001</c:v>
                </c:pt>
                <c:pt idx="329">
                  <c:v>19.87</c:v>
                </c:pt>
                <c:pt idx="330">
                  <c:v>19.89</c:v>
                </c:pt>
                <c:pt idx="331">
                  <c:v>19.928999999999952</c:v>
                </c:pt>
                <c:pt idx="332">
                  <c:v>19.949000000000002</c:v>
                </c:pt>
                <c:pt idx="333">
                  <c:v>19.968999999999955</c:v>
                </c:pt>
                <c:pt idx="334">
                  <c:v>19.988999999999944</c:v>
                </c:pt>
                <c:pt idx="335">
                  <c:v>20.009</c:v>
                </c:pt>
                <c:pt idx="336">
                  <c:v>20.029</c:v>
                </c:pt>
                <c:pt idx="337">
                  <c:v>20.106999999999999</c:v>
                </c:pt>
                <c:pt idx="338">
                  <c:v>20.126999999999999</c:v>
                </c:pt>
                <c:pt idx="339">
                  <c:v>20.146999999999988</c:v>
                </c:pt>
                <c:pt idx="340">
                  <c:v>20.207000000000001</c:v>
                </c:pt>
                <c:pt idx="341">
                  <c:v>20.284999999999989</c:v>
                </c:pt>
                <c:pt idx="342">
                  <c:v>20.305</c:v>
                </c:pt>
                <c:pt idx="343">
                  <c:v>20.324999999999999</c:v>
                </c:pt>
                <c:pt idx="344">
                  <c:v>20.364999999999988</c:v>
                </c:pt>
                <c:pt idx="345">
                  <c:v>20.404</c:v>
                </c:pt>
                <c:pt idx="346">
                  <c:v>20.44399999999996</c:v>
                </c:pt>
                <c:pt idx="347">
                  <c:v>20.485999999999944</c:v>
                </c:pt>
                <c:pt idx="348">
                  <c:v>20.526</c:v>
                </c:pt>
                <c:pt idx="349">
                  <c:v>20.603999999999999</c:v>
                </c:pt>
                <c:pt idx="350">
                  <c:v>20.623999999999999</c:v>
                </c:pt>
                <c:pt idx="351">
                  <c:v>20.800999999999988</c:v>
                </c:pt>
                <c:pt idx="352">
                  <c:v>20.821000000000005</c:v>
                </c:pt>
                <c:pt idx="353">
                  <c:v>20.841000000000001</c:v>
                </c:pt>
                <c:pt idx="354">
                  <c:v>20.879000000000001</c:v>
                </c:pt>
                <c:pt idx="355">
                  <c:v>20.939</c:v>
                </c:pt>
                <c:pt idx="356">
                  <c:v>20.959</c:v>
                </c:pt>
                <c:pt idx="357">
                  <c:v>20.978999999999989</c:v>
                </c:pt>
                <c:pt idx="358">
                  <c:v>20.998999999999956</c:v>
                </c:pt>
                <c:pt idx="359">
                  <c:v>21.036999999999999</c:v>
                </c:pt>
                <c:pt idx="360">
                  <c:v>21.077000000000005</c:v>
                </c:pt>
                <c:pt idx="361">
                  <c:v>21.117000000000051</c:v>
                </c:pt>
                <c:pt idx="362">
                  <c:v>21.254999999999999</c:v>
                </c:pt>
                <c:pt idx="363">
                  <c:v>21.295000000000002</c:v>
                </c:pt>
                <c:pt idx="364">
                  <c:v>21.353999999999999</c:v>
                </c:pt>
                <c:pt idx="365">
                  <c:v>21.454000000000001</c:v>
                </c:pt>
                <c:pt idx="366">
                  <c:v>21.474</c:v>
                </c:pt>
                <c:pt idx="367">
                  <c:v>21.513000000000005</c:v>
                </c:pt>
                <c:pt idx="368">
                  <c:v>21.553000000000001</c:v>
                </c:pt>
                <c:pt idx="369">
                  <c:v>21.593</c:v>
                </c:pt>
                <c:pt idx="370">
                  <c:v>21.613000000000035</c:v>
                </c:pt>
                <c:pt idx="371">
                  <c:v>21.632999999999999</c:v>
                </c:pt>
                <c:pt idx="372">
                  <c:v>21.670999999999999</c:v>
                </c:pt>
                <c:pt idx="373">
                  <c:v>21.690999999999999</c:v>
                </c:pt>
                <c:pt idx="374">
                  <c:v>21.731000000000005</c:v>
                </c:pt>
                <c:pt idx="375">
                  <c:v>21.751000000000001</c:v>
                </c:pt>
                <c:pt idx="376">
                  <c:v>21.791</c:v>
                </c:pt>
                <c:pt idx="377">
                  <c:v>21.949000000000002</c:v>
                </c:pt>
                <c:pt idx="378">
                  <c:v>21.987999999999989</c:v>
                </c:pt>
                <c:pt idx="379">
                  <c:v>22.007999999999999</c:v>
                </c:pt>
                <c:pt idx="380">
                  <c:v>22.06899999999996</c:v>
                </c:pt>
                <c:pt idx="381">
                  <c:v>22.109000000000005</c:v>
                </c:pt>
                <c:pt idx="382">
                  <c:v>22.146999999999988</c:v>
                </c:pt>
                <c:pt idx="383">
                  <c:v>22.167000000000005</c:v>
                </c:pt>
                <c:pt idx="384">
                  <c:v>22.187999999999999</c:v>
                </c:pt>
                <c:pt idx="385">
                  <c:v>22.228000000000002</c:v>
                </c:pt>
                <c:pt idx="386">
                  <c:v>22.247999999999987</c:v>
                </c:pt>
                <c:pt idx="387">
                  <c:v>22.267999999999986</c:v>
                </c:pt>
                <c:pt idx="388">
                  <c:v>22.305</c:v>
                </c:pt>
                <c:pt idx="389">
                  <c:v>22.324999999999999</c:v>
                </c:pt>
                <c:pt idx="390">
                  <c:v>22.424999999999986</c:v>
                </c:pt>
                <c:pt idx="391">
                  <c:v>22.481999999999989</c:v>
                </c:pt>
                <c:pt idx="392">
                  <c:v>22.501999999999999</c:v>
                </c:pt>
                <c:pt idx="393">
                  <c:v>22.561999999999987</c:v>
                </c:pt>
                <c:pt idx="394">
                  <c:v>22.581999999999987</c:v>
                </c:pt>
                <c:pt idx="395">
                  <c:v>22.62</c:v>
                </c:pt>
                <c:pt idx="396">
                  <c:v>22.66</c:v>
                </c:pt>
                <c:pt idx="397">
                  <c:v>22.68</c:v>
                </c:pt>
                <c:pt idx="398">
                  <c:v>22.74</c:v>
                </c:pt>
                <c:pt idx="399">
                  <c:v>22.838999999999999</c:v>
                </c:pt>
                <c:pt idx="400">
                  <c:v>22.859000000000005</c:v>
                </c:pt>
                <c:pt idx="401">
                  <c:v>22.879000000000001</c:v>
                </c:pt>
                <c:pt idx="402">
                  <c:v>22.899000000000001</c:v>
                </c:pt>
                <c:pt idx="403">
                  <c:v>22.978000000000002</c:v>
                </c:pt>
                <c:pt idx="404">
                  <c:v>22.997999999999987</c:v>
                </c:pt>
                <c:pt idx="405">
                  <c:v>23.018000000000001</c:v>
                </c:pt>
                <c:pt idx="406">
                  <c:v>23.058</c:v>
                </c:pt>
                <c:pt idx="407">
                  <c:v>23.096</c:v>
                </c:pt>
                <c:pt idx="408">
                  <c:v>23.155999999999999</c:v>
                </c:pt>
                <c:pt idx="409">
                  <c:v>23.175999999999988</c:v>
                </c:pt>
                <c:pt idx="410">
                  <c:v>23.196000000000005</c:v>
                </c:pt>
                <c:pt idx="411">
                  <c:v>23.216000000000001</c:v>
                </c:pt>
                <c:pt idx="412">
                  <c:v>23.274000000000001</c:v>
                </c:pt>
                <c:pt idx="413">
                  <c:v>23.294</c:v>
                </c:pt>
                <c:pt idx="414">
                  <c:v>23.314000000000039</c:v>
                </c:pt>
                <c:pt idx="415">
                  <c:v>23.334000000000035</c:v>
                </c:pt>
                <c:pt idx="416">
                  <c:v>23.353999999999999</c:v>
                </c:pt>
                <c:pt idx="417">
                  <c:v>23.411999999999999</c:v>
                </c:pt>
                <c:pt idx="418">
                  <c:v>23.431999999999999</c:v>
                </c:pt>
                <c:pt idx="419">
                  <c:v>23.491999999999987</c:v>
                </c:pt>
                <c:pt idx="420">
                  <c:v>23.532</c:v>
                </c:pt>
                <c:pt idx="421">
                  <c:v>23.57</c:v>
                </c:pt>
                <c:pt idx="422">
                  <c:v>23.610000000000031</c:v>
                </c:pt>
                <c:pt idx="423">
                  <c:v>23.630000000000031</c:v>
                </c:pt>
                <c:pt idx="424">
                  <c:v>23.67</c:v>
                </c:pt>
                <c:pt idx="425">
                  <c:v>23.69</c:v>
                </c:pt>
                <c:pt idx="426">
                  <c:v>23.728000000000002</c:v>
                </c:pt>
                <c:pt idx="427">
                  <c:v>23.768999999999952</c:v>
                </c:pt>
                <c:pt idx="428">
                  <c:v>23.788999999999955</c:v>
                </c:pt>
                <c:pt idx="429">
                  <c:v>23.809000000000001</c:v>
                </c:pt>
                <c:pt idx="430">
                  <c:v>23.887</c:v>
                </c:pt>
                <c:pt idx="431">
                  <c:v>23.946999999999989</c:v>
                </c:pt>
                <c:pt idx="432">
                  <c:v>24.007000000000001</c:v>
                </c:pt>
                <c:pt idx="433">
                  <c:v>24.044</c:v>
                </c:pt>
                <c:pt idx="434">
                  <c:v>24.103999999999999</c:v>
                </c:pt>
                <c:pt idx="435">
                  <c:v>24.123999999999999</c:v>
                </c:pt>
                <c:pt idx="436">
                  <c:v>24.164000000000001</c:v>
                </c:pt>
                <c:pt idx="437">
                  <c:v>24.202000000000002</c:v>
                </c:pt>
                <c:pt idx="438">
                  <c:v>24.241999999999987</c:v>
                </c:pt>
                <c:pt idx="439">
                  <c:v>24.261999999999986</c:v>
                </c:pt>
                <c:pt idx="440">
                  <c:v>24.281999999999989</c:v>
                </c:pt>
                <c:pt idx="441">
                  <c:v>24.302</c:v>
                </c:pt>
                <c:pt idx="442">
                  <c:v>24.321999999999999</c:v>
                </c:pt>
                <c:pt idx="443">
                  <c:v>24.36</c:v>
                </c:pt>
                <c:pt idx="444">
                  <c:v>24.38</c:v>
                </c:pt>
                <c:pt idx="445">
                  <c:v>24.4</c:v>
                </c:pt>
                <c:pt idx="446">
                  <c:v>24.439999999999987</c:v>
                </c:pt>
                <c:pt idx="447">
                  <c:v>24.479999999999986</c:v>
                </c:pt>
                <c:pt idx="448">
                  <c:v>24.518999999999988</c:v>
                </c:pt>
                <c:pt idx="449">
                  <c:v>24.599</c:v>
                </c:pt>
                <c:pt idx="450">
                  <c:v>24.638999999999999</c:v>
                </c:pt>
                <c:pt idx="451">
                  <c:v>24.678000000000001</c:v>
                </c:pt>
                <c:pt idx="452">
                  <c:v>24.718</c:v>
                </c:pt>
                <c:pt idx="453">
                  <c:v>24.738</c:v>
                </c:pt>
                <c:pt idx="454">
                  <c:v>24.757999999999999</c:v>
                </c:pt>
                <c:pt idx="455">
                  <c:v>24.797999999999988</c:v>
                </c:pt>
                <c:pt idx="456">
                  <c:v>24.856000000000005</c:v>
                </c:pt>
                <c:pt idx="457">
                  <c:v>24.876000000000001</c:v>
                </c:pt>
                <c:pt idx="458">
                  <c:v>24.936</c:v>
                </c:pt>
                <c:pt idx="459">
                  <c:v>24.994</c:v>
                </c:pt>
                <c:pt idx="460">
                  <c:v>25.074000000000005</c:v>
                </c:pt>
                <c:pt idx="461">
                  <c:v>25.094000000000001</c:v>
                </c:pt>
                <c:pt idx="462">
                  <c:v>25.172000000000001</c:v>
                </c:pt>
                <c:pt idx="463">
                  <c:v>25.192</c:v>
                </c:pt>
                <c:pt idx="464">
                  <c:v>25.231999999999999</c:v>
                </c:pt>
                <c:pt idx="465">
                  <c:v>25.271999999999988</c:v>
                </c:pt>
                <c:pt idx="466">
                  <c:v>25.370999999999999</c:v>
                </c:pt>
                <c:pt idx="467">
                  <c:v>25.390999999999988</c:v>
                </c:pt>
                <c:pt idx="468">
                  <c:v>25.411999999999999</c:v>
                </c:pt>
                <c:pt idx="469">
                  <c:v>25.431999999999999</c:v>
                </c:pt>
                <c:pt idx="470">
                  <c:v>25.47</c:v>
                </c:pt>
                <c:pt idx="471">
                  <c:v>25.49</c:v>
                </c:pt>
                <c:pt idx="472">
                  <c:v>25.530999999999999</c:v>
                </c:pt>
                <c:pt idx="473">
                  <c:v>25.550999999999988</c:v>
                </c:pt>
                <c:pt idx="474">
                  <c:v>25.591000000000001</c:v>
                </c:pt>
                <c:pt idx="475">
                  <c:v>25.629000000000001</c:v>
                </c:pt>
                <c:pt idx="476">
                  <c:v>25.649000000000001</c:v>
                </c:pt>
                <c:pt idx="477">
                  <c:v>25.669</c:v>
                </c:pt>
                <c:pt idx="478">
                  <c:v>25.689</c:v>
                </c:pt>
                <c:pt idx="479">
                  <c:v>25.728999999999989</c:v>
                </c:pt>
                <c:pt idx="480">
                  <c:v>25.748999999999956</c:v>
                </c:pt>
                <c:pt idx="481">
                  <c:v>25.808</c:v>
                </c:pt>
                <c:pt idx="482">
                  <c:v>25.827999999999999</c:v>
                </c:pt>
                <c:pt idx="483">
                  <c:v>25.907999999999987</c:v>
                </c:pt>
                <c:pt idx="484">
                  <c:v>25.946000000000002</c:v>
                </c:pt>
                <c:pt idx="485">
                  <c:v>25.965999999999951</c:v>
                </c:pt>
                <c:pt idx="486">
                  <c:v>25.985999999999944</c:v>
                </c:pt>
                <c:pt idx="487">
                  <c:v>26.006</c:v>
                </c:pt>
                <c:pt idx="488">
                  <c:v>26.026</c:v>
                </c:pt>
                <c:pt idx="489">
                  <c:v>26.065999999999956</c:v>
                </c:pt>
                <c:pt idx="490">
                  <c:v>26.103999999999999</c:v>
                </c:pt>
                <c:pt idx="491">
                  <c:v>26.143999999999988</c:v>
                </c:pt>
                <c:pt idx="492">
                  <c:v>26.282999999999955</c:v>
                </c:pt>
                <c:pt idx="493">
                  <c:v>26.303000000000001</c:v>
                </c:pt>
                <c:pt idx="494">
                  <c:v>26.323</c:v>
                </c:pt>
                <c:pt idx="495">
                  <c:v>26.38299999999996</c:v>
                </c:pt>
                <c:pt idx="496">
                  <c:v>26.461999999999989</c:v>
                </c:pt>
                <c:pt idx="497">
                  <c:v>26.58</c:v>
                </c:pt>
                <c:pt idx="498">
                  <c:v>26.6</c:v>
                </c:pt>
                <c:pt idx="499">
                  <c:v>26.777999999999999</c:v>
                </c:pt>
                <c:pt idx="500">
                  <c:v>26.818000000000001</c:v>
                </c:pt>
                <c:pt idx="501">
                  <c:v>26.916</c:v>
                </c:pt>
                <c:pt idx="502">
                  <c:v>26.936</c:v>
                </c:pt>
                <c:pt idx="503">
                  <c:v>26.956</c:v>
                </c:pt>
                <c:pt idx="504">
                  <c:v>27.015999999999988</c:v>
                </c:pt>
                <c:pt idx="505">
                  <c:v>27.055</c:v>
                </c:pt>
                <c:pt idx="506">
                  <c:v>27.074999999999999</c:v>
                </c:pt>
                <c:pt idx="507">
                  <c:v>27.094999999999999</c:v>
                </c:pt>
                <c:pt idx="508">
                  <c:v>27.135000000000005</c:v>
                </c:pt>
                <c:pt idx="509">
                  <c:v>27.175000000000001</c:v>
                </c:pt>
                <c:pt idx="510">
                  <c:v>27.233000000000001</c:v>
                </c:pt>
                <c:pt idx="511">
                  <c:v>27.253</c:v>
                </c:pt>
                <c:pt idx="512">
                  <c:v>27.390999999999988</c:v>
                </c:pt>
                <c:pt idx="513">
                  <c:v>27.451000000000001</c:v>
                </c:pt>
                <c:pt idx="514">
                  <c:v>27.588999999999956</c:v>
                </c:pt>
                <c:pt idx="515">
                  <c:v>27.649000000000001</c:v>
                </c:pt>
                <c:pt idx="516">
                  <c:v>27.687000000000001</c:v>
                </c:pt>
                <c:pt idx="517">
                  <c:v>27.707000000000001</c:v>
                </c:pt>
                <c:pt idx="518">
                  <c:v>27.727</c:v>
                </c:pt>
                <c:pt idx="519">
                  <c:v>27.766999999999989</c:v>
                </c:pt>
                <c:pt idx="520">
                  <c:v>27.786999999999956</c:v>
                </c:pt>
                <c:pt idx="521">
                  <c:v>27.806999999999999</c:v>
                </c:pt>
                <c:pt idx="522">
                  <c:v>27.904999999999987</c:v>
                </c:pt>
                <c:pt idx="523">
                  <c:v>27.964999999999989</c:v>
                </c:pt>
                <c:pt idx="524">
                  <c:v>28.004000000000001</c:v>
                </c:pt>
                <c:pt idx="525">
                  <c:v>28.024000000000001</c:v>
                </c:pt>
                <c:pt idx="526">
                  <c:v>28.064</c:v>
                </c:pt>
                <c:pt idx="527">
                  <c:v>28.084</c:v>
                </c:pt>
                <c:pt idx="528">
                  <c:v>28.161999999999999</c:v>
                </c:pt>
                <c:pt idx="529">
                  <c:v>28.202000000000002</c:v>
                </c:pt>
                <c:pt idx="530">
                  <c:v>28.241999999999987</c:v>
                </c:pt>
                <c:pt idx="531">
                  <c:v>28.32</c:v>
                </c:pt>
                <c:pt idx="532">
                  <c:v>28.36</c:v>
                </c:pt>
                <c:pt idx="533">
                  <c:v>28.4</c:v>
                </c:pt>
                <c:pt idx="534">
                  <c:v>28.478000000000002</c:v>
                </c:pt>
                <c:pt idx="535">
                  <c:v>28.538</c:v>
                </c:pt>
                <c:pt idx="536">
                  <c:v>28.558</c:v>
                </c:pt>
                <c:pt idx="537">
                  <c:v>28.597999999999999</c:v>
                </c:pt>
                <c:pt idx="538">
                  <c:v>28.696000000000005</c:v>
                </c:pt>
                <c:pt idx="539">
                  <c:v>28.716000000000001</c:v>
                </c:pt>
                <c:pt idx="540">
                  <c:v>28.756</c:v>
                </c:pt>
                <c:pt idx="541">
                  <c:v>28.794</c:v>
                </c:pt>
                <c:pt idx="542">
                  <c:v>28.814000000000039</c:v>
                </c:pt>
                <c:pt idx="543">
                  <c:v>28.853999999999999</c:v>
                </c:pt>
                <c:pt idx="544">
                  <c:v>28.873999999999999</c:v>
                </c:pt>
                <c:pt idx="545">
                  <c:v>28.893999999999988</c:v>
                </c:pt>
                <c:pt idx="546">
                  <c:v>28.952999999999989</c:v>
                </c:pt>
                <c:pt idx="547">
                  <c:v>28.972999999999956</c:v>
                </c:pt>
                <c:pt idx="548">
                  <c:v>28.992999999999956</c:v>
                </c:pt>
                <c:pt idx="549">
                  <c:v>29.033000000000001</c:v>
                </c:pt>
                <c:pt idx="550">
                  <c:v>29.053000000000001</c:v>
                </c:pt>
                <c:pt idx="551">
                  <c:v>29.073</c:v>
                </c:pt>
                <c:pt idx="552">
                  <c:v>29.110000000000031</c:v>
                </c:pt>
                <c:pt idx="553">
                  <c:v>29.130000000000031</c:v>
                </c:pt>
                <c:pt idx="554">
                  <c:v>29.150000000000031</c:v>
                </c:pt>
                <c:pt idx="555">
                  <c:v>29.17</c:v>
                </c:pt>
                <c:pt idx="556">
                  <c:v>29.19</c:v>
                </c:pt>
                <c:pt idx="557">
                  <c:v>29.21</c:v>
                </c:pt>
                <c:pt idx="558">
                  <c:v>29.23</c:v>
                </c:pt>
                <c:pt idx="559">
                  <c:v>29.266999999999989</c:v>
                </c:pt>
                <c:pt idx="560">
                  <c:v>29.306999999999999</c:v>
                </c:pt>
                <c:pt idx="561">
                  <c:v>29.347000000000001</c:v>
                </c:pt>
                <c:pt idx="562">
                  <c:v>29.367000000000001</c:v>
                </c:pt>
                <c:pt idx="563">
                  <c:v>29.387</c:v>
                </c:pt>
                <c:pt idx="564">
                  <c:v>29.444999999999986</c:v>
                </c:pt>
                <c:pt idx="565">
                  <c:v>29.464999999999989</c:v>
                </c:pt>
                <c:pt idx="566">
                  <c:v>29.545000000000002</c:v>
                </c:pt>
                <c:pt idx="567">
                  <c:v>29.581999999999987</c:v>
                </c:pt>
                <c:pt idx="568">
                  <c:v>29.622</c:v>
                </c:pt>
                <c:pt idx="569">
                  <c:v>29.661999999999999</c:v>
                </c:pt>
                <c:pt idx="570">
                  <c:v>29.681999999999999</c:v>
                </c:pt>
                <c:pt idx="571">
                  <c:v>29.702000000000002</c:v>
                </c:pt>
                <c:pt idx="572">
                  <c:v>29.74</c:v>
                </c:pt>
                <c:pt idx="573">
                  <c:v>29.82</c:v>
                </c:pt>
                <c:pt idx="574">
                  <c:v>29.84</c:v>
                </c:pt>
                <c:pt idx="575">
                  <c:v>29.86</c:v>
                </c:pt>
                <c:pt idx="576">
                  <c:v>29.898</c:v>
                </c:pt>
                <c:pt idx="577">
                  <c:v>29.957999999999988</c:v>
                </c:pt>
                <c:pt idx="578">
                  <c:v>29.978000000000002</c:v>
                </c:pt>
                <c:pt idx="579">
                  <c:v>30.018000000000001</c:v>
                </c:pt>
                <c:pt idx="580">
                  <c:v>30.056000000000001</c:v>
                </c:pt>
                <c:pt idx="581">
                  <c:v>30.076000000000001</c:v>
                </c:pt>
                <c:pt idx="582">
                  <c:v>30.135999999999999</c:v>
                </c:pt>
                <c:pt idx="583">
                  <c:v>30.155999999999999</c:v>
                </c:pt>
                <c:pt idx="584">
                  <c:v>30.254000000000001</c:v>
                </c:pt>
                <c:pt idx="585">
                  <c:v>30.274000000000001</c:v>
                </c:pt>
                <c:pt idx="586">
                  <c:v>30.294</c:v>
                </c:pt>
                <c:pt idx="587">
                  <c:v>30.334000000000035</c:v>
                </c:pt>
                <c:pt idx="588">
                  <c:v>30.391999999999999</c:v>
                </c:pt>
                <c:pt idx="589">
                  <c:v>30.411999999999999</c:v>
                </c:pt>
                <c:pt idx="590">
                  <c:v>30.55</c:v>
                </c:pt>
                <c:pt idx="591">
                  <c:v>30.59</c:v>
                </c:pt>
                <c:pt idx="592">
                  <c:v>30.610000000000031</c:v>
                </c:pt>
                <c:pt idx="593">
                  <c:v>30.650000000000031</c:v>
                </c:pt>
                <c:pt idx="594">
                  <c:v>30.687999999999999</c:v>
                </c:pt>
                <c:pt idx="595">
                  <c:v>30.707999999999988</c:v>
                </c:pt>
                <c:pt idx="596">
                  <c:v>30.767999999999986</c:v>
                </c:pt>
                <c:pt idx="597">
                  <c:v>30.808</c:v>
                </c:pt>
                <c:pt idx="598">
                  <c:v>30.847000000000001</c:v>
                </c:pt>
                <c:pt idx="599">
                  <c:v>30.887</c:v>
                </c:pt>
                <c:pt idx="600">
                  <c:v>30.927</c:v>
                </c:pt>
                <c:pt idx="601">
                  <c:v>31.004000000000001</c:v>
                </c:pt>
                <c:pt idx="602">
                  <c:v>31.024000000000001</c:v>
                </c:pt>
                <c:pt idx="603">
                  <c:v>31.064</c:v>
                </c:pt>
                <c:pt idx="604">
                  <c:v>31.084</c:v>
                </c:pt>
                <c:pt idx="605">
                  <c:v>31.103999999999999</c:v>
                </c:pt>
                <c:pt idx="606">
                  <c:v>31.222999999999956</c:v>
                </c:pt>
                <c:pt idx="607">
                  <c:v>31.242999999999956</c:v>
                </c:pt>
                <c:pt idx="608">
                  <c:v>31.282999999999955</c:v>
                </c:pt>
                <c:pt idx="609">
                  <c:v>31.321000000000005</c:v>
                </c:pt>
                <c:pt idx="610">
                  <c:v>31.361000000000001</c:v>
                </c:pt>
                <c:pt idx="611">
                  <c:v>31.401999999999987</c:v>
                </c:pt>
                <c:pt idx="612">
                  <c:v>31.56</c:v>
                </c:pt>
                <c:pt idx="613">
                  <c:v>31.637000000000047</c:v>
                </c:pt>
                <c:pt idx="614">
                  <c:v>31.677000000000035</c:v>
                </c:pt>
                <c:pt idx="615">
                  <c:v>31.696999999999999</c:v>
                </c:pt>
                <c:pt idx="616">
                  <c:v>31.716999999999999</c:v>
                </c:pt>
                <c:pt idx="617">
                  <c:v>31.757000000000001</c:v>
                </c:pt>
                <c:pt idx="618">
                  <c:v>31.814000000000039</c:v>
                </c:pt>
                <c:pt idx="619">
                  <c:v>31.873999999999999</c:v>
                </c:pt>
                <c:pt idx="620">
                  <c:v>31.914000000000001</c:v>
                </c:pt>
                <c:pt idx="621">
                  <c:v>31.991</c:v>
                </c:pt>
                <c:pt idx="622">
                  <c:v>32.149000000000001</c:v>
                </c:pt>
                <c:pt idx="623">
                  <c:v>32.209000000000003</c:v>
                </c:pt>
                <c:pt idx="624">
                  <c:v>32.229000000000013</c:v>
                </c:pt>
                <c:pt idx="625">
                  <c:v>32.426000000000002</c:v>
                </c:pt>
                <c:pt idx="626">
                  <c:v>32.446000000000005</c:v>
                </c:pt>
                <c:pt idx="627">
                  <c:v>32.506</c:v>
                </c:pt>
                <c:pt idx="628">
                  <c:v>32.546000000000006</c:v>
                </c:pt>
                <c:pt idx="629">
                  <c:v>32.604000000000006</c:v>
                </c:pt>
                <c:pt idx="630">
                  <c:v>32.704000000000001</c:v>
                </c:pt>
                <c:pt idx="631">
                  <c:v>32.742000000000012</c:v>
                </c:pt>
                <c:pt idx="632">
                  <c:v>32.822000000000003</c:v>
                </c:pt>
                <c:pt idx="633">
                  <c:v>32.841999999999999</c:v>
                </c:pt>
                <c:pt idx="634">
                  <c:v>33</c:v>
                </c:pt>
                <c:pt idx="635">
                  <c:v>33.020000000000003</c:v>
                </c:pt>
                <c:pt idx="636">
                  <c:v>33.079000000000001</c:v>
                </c:pt>
                <c:pt idx="637">
                  <c:v>33.099000000000011</c:v>
                </c:pt>
                <c:pt idx="638">
                  <c:v>33.119</c:v>
                </c:pt>
                <c:pt idx="639">
                  <c:v>33.239000000000011</c:v>
                </c:pt>
                <c:pt idx="640">
                  <c:v>33.259</c:v>
                </c:pt>
                <c:pt idx="641">
                  <c:v>33.279000000000003</c:v>
                </c:pt>
                <c:pt idx="642">
                  <c:v>33.339000000000006</c:v>
                </c:pt>
                <c:pt idx="643">
                  <c:v>33.376000000000005</c:v>
                </c:pt>
                <c:pt idx="644">
                  <c:v>33.396000000000001</c:v>
                </c:pt>
                <c:pt idx="645">
                  <c:v>33.416000000000004</c:v>
                </c:pt>
                <c:pt idx="646">
                  <c:v>33.436</c:v>
                </c:pt>
                <c:pt idx="647">
                  <c:v>33.455999999999996</c:v>
                </c:pt>
                <c:pt idx="648">
                  <c:v>33.496000000000002</c:v>
                </c:pt>
                <c:pt idx="649">
                  <c:v>33.573</c:v>
                </c:pt>
                <c:pt idx="650">
                  <c:v>33.613</c:v>
                </c:pt>
                <c:pt idx="651">
                  <c:v>33.653000000000006</c:v>
                </c:pt>
              </c:numCache>
            </c:numRef>
          </c:xVal>
          <c:yVal>
            <c:numRef>
              <c:f>'log2'!$D$2:$D$653</c:f>
              <c:numCache>
                <c:formatCode>General</c:formatCode>
                <c:ptCount val="652"/>
                <c:pt idx="0">
                  <c:v>-0.40500000000000008</c:v>
                </c:pt>
                <c:pt idx="1">
                  <c:v>-0.45</c:v>
                </c:pt>
                <c:pt idx="2">
                  <c:v>-0.49500000000000038</c:v>
                </c:pt>
                <c:pt idx="3">
                  <c:v>-0.49500000000000038</c:v>
                </c:pt>
                <c:pt idx="4">
                  <c:v>-0.45</c:v>
                </c:pt>
                <c:pt idx="5">
                  <c:v>-0.49500000000000038</c:v>
                </c:pt>
                <c:pt idx="6">
                  <c:v>-0.45</c:v>
                </c:pt>
                <c:pt idx="7">
                  <c:v>-0.45</c:v>
                </c:pt>
                <c:pt idx="8">
                  <c:v>-0.49500000000000038</c:v>
                </c:pt>
                <c:pt idx="9">
                  <c:v>-0.45</c:v>
                </c:pt>
                <c:pt idx="10">
                  <c:v>-0.45</c:v>
                </c:pt>
                <c:pt idx="11">
                  <c:v>-0.45</c:v>
                </c:pt>
                <c:pt idx="12">
                  <c:v>-0.49500000000000038</c:v>
                </c:pt>
                <c:pt idx="13">
                  <c:v>-0.45</c:v>
                </c:pt>
                <c:pt idx="14">
                  <c:v>-0.45</c:v>
                </c:pt>
                <c:pt idx="15">
                  <c:v>-0.49500000000000038</c:v>
                </c:pt>
                <c:pt idx="16">
                  <c:v>-0.45</c:v>
                </c:pt>
                <c:pt idx="17">
                  <c:v>-0.45</c:v>
                </c:pt>
                <c:pt idx="18">
                  <c:v>-0.49500000000000038</c:v>
                </c:pt>
                <c:pt idx="19">
                  <c:v>-0.49500000000000038</c:v>
                </c:pt>
                <c:pt idx="20">
                  <c:v>-0.45</c:v>
                </c:pt>
                <c:pt idx="21">
                  <c:v>-0.45</c:v>
                </c:pt>
                <c:pt idx="22">
                  <c:v>-0.45</c:v>
                </c:pt>
                <c:pt idx="23">
                  <c:v>-0.45</c:v>
                </c:pt>
                <c:pt idx="24">
                  <c:v>-0.49500000000000038</c:v>
                </c:pt>
                <c:pt idx="25">
                  <c:v>-0.45</c:v>
                </c:pt>
                <c:pt idx="26">
                  <c:v>-0.45</c:v>
                </c:pt>
                <c:pt idx="27">
                  <c:v>-0.49500000000000038</c:v>
                </c:pt>
                <c:pt idx="28">
                  <c:v>-0.49500000000000038</c:v>
                </c:pt>
                <c:pt idx="29">
                  <c:v>-0.49500000000000038</c:v>
                </c:pt>
                <c:pt idx="30">
                  <c:v>-0.45</c:v>
                </c:pt>
                <c:pt idx="31">
                  <c:v>-0.45</c:v>
                </c:pt>
                <c:pt idx="32">
                  <c:v>-0.49500000000000038</c:v>
                </c:pt>
                <c:pt idx="33">
                  <c:v>-0.45</c:v>
                </c:pt>
                <c:pt idx="34">
                  <c:v>-0.49500000000000038</c:v>
                </c:pt>
                <c:pt idx="35">
                  <c:v>-0.49500000000000038</c:v>
                </c:pt>
                <c:pt idx="36">
                  <c:v>-0.45</c:v>
                </c:pt>
                <c:pt idx="37">
                  <c:v>-0.49500000000000038</c:v>
                </c:pt>
                <c:pt idx="38">
                  <c:v>-0.49500000000000038</c:v>
                </c:pt>
                <c:pt idx="39">
                  <c:v>-0.45</c:v>
                </c:pt>
                <c:pt idx="40">
                  <c:v>-0.45</c:v>
                </c:pt>
                <c:pt idx="41">
                  <c:v>-0.49500000000000038</c:v>
                </c:pt>
                <c:pt idx="42">
                  <c:v>-0.49500000000000038</c:v>
                </c:pt>
                <c:pt idx="43">
                  <c:v>-0.45</c:v>
                </c:pt>
                <c:pt idx="44">
                  <c:v>-0.49500000000000038</c:v>
                </c:pt>
                <c:pt idx="45">
                  <c:v>-0.45</c:v>
                </c:pt>
                <c:pt idx="46">
                  <c:v>-0.49500000000000038</c:v>
                </c:pt>
                <c:pt idx="47">
                  <c:v>-0.45</c:v>
                </c:pt>
                <c:pt idx="48">
                  <c:v>-0.49500000000000038</c:v>
                </c:pt>
                <c:pt idx="49">
                  <c:v>-0.45</c:v>
                </c:pt>
                <c:pt idx="50">
                  <c:v>-0.49500000000000038</c:v>
                </c:pt>
                <c:pt idx="51">
                  <c:v>-0.49500000000000038</c:v>
                </c:pt>
                <c:pt idx="52">
                  <c:v>-0.45</c:v>
                </c:pt>
                <c:pt idx="53">
                  <c:v>-0.49500000000000038</c:v>
                </c:pt>
                <c:pt idx="54">
                  <c:v>-0.49500000000000038</c:v>
                </c:pt>
                <c:pt idx="55">
                  <c:v>-0.45</c:v>
                </c:pt>
                <c:pt idx="56">
                  <c:v>-0.49500000000000038</c:v>
                </c:pt>
                <c:pt idx="57">
                  <c:v>-0.45</c:v>
                </c:pt>
                <c:pt idx="58">
                  <c:v>-0.49500000000000038</c:v>
                </c:pt>
                <c:pt idx="59">
                  <c:v>-0.45</c:v>
                </c:pt>
                <c:pt idx="60">
                  <c:v>-0.45</c:v>
                </c:pt>
                <c:pt idx="61">
                  <c:v>-0.40500000000000008</c:v>
                </c:pt>
                <c:pt idx="62">
                  <c:v>-0.49500000000000038</c:v>
                </c:pt>
                <c:pt idx="63">
                  <c:v>-0.45</c:v>
                </c:pt>
                <c:pt idx="64">
                  <c:v>-0.49500000000000038</c:v>
                </c:pt>
                <c:pt idx="65">
                  <c:v>-0.45</c:v>
                </c:pt>
                <c:pt idx="66">
                  <c:v>-0.45</c:v>
                </c:pt>
                <c:pt idx="67">
                  <c:v>-0.40500000000000008</c:v>
                </c:pt>
                <c:pt idx="68">
                  <c:v>-0.45</c:v>
                </c:pt>
                <c:pt idx="69">
                  <c:v>-0.45</c:v>
                </c:pt>
                <c:pt idx="70">
                  <c:v>-0.54</c:v>
                </c:pt>
                <c:pt idx="71">
                  <c:v>-0.54</c:v>
                </c:pt>
                <c:pt idx="72">
                  <c:v>-0.49500000000000038</c:v>
                </c:pt>
                <c:pt idx="73">
                  <c:v>-0.45</c:v>
                </c:pt>
                <c:pt idx="74">
                  <c:v>-0.49500000000000038</c:v>
                </c:pt>
                <c:pt idx="75">
                  <c:v>-0.49500000000000038</c:v>
                </c:pt>
                <c:pt idx="76">
                  <c:v>-0.45</c:v>
                </c:pt>
                <c:pt idx="77">
                  <c:v>-0.45</c:v>
                </c:pt>
                <c:pt idx="78">
                  <c:v>-0.45</c:v>
                </c:pt>
                <c:pt idx="79">
                  <c:v>-0.45</c:v>
                </c:pt>
                <c:pt idx="80">
                  <c:v>-0.45</c:v>
                </c:pt>
                <c:pt idx="81">
                  <c:v>-0.49500000000000038</c:v>
                </c:pt>
                <c:pt idx="82">
                  <c:v>-0.49500000000000038</c:v>
                </c:pt>
                <c:pt idx="83">
                  <c:v>-0.49500000000000038</c:v>
                </c:pt>
                <c:pt idx="84">
                  <c:v>-0.49500000000000038</c:v>
                </c:pt>
                <c:pt idx="85">
                  <c:v>-0.49500000000000038</c:v>
                </c:pt>
                <c:pt idx="86">
                  <c:v>-0.49500000000000038</c:v>
                </c:pt>
                <c:pt idx="87">
                  <c:v>-0.49500000000000038</c:v>
                </c:pt>
                <c:pt idx="88">
                  <c:v>-0.49500000000000038</c:v>
                </c:pt>
                <c:pt idx="89">
                  <c:v>-0.49500000000000038</c:v>
                </c:pt>
                <c:pt idx="90">
                  <c:v>-0.49500000000000038</c:v>
                </c:pt>
                <c:pt idx="91">
                  <c:v>-0.49500000000000038</c:v>
                </c:pt>
                <c:pt idx="92">
                  <c:v>-0.54</c:v>
                </c:pt>
                <c:pt idx="93">
                  <c:v>-0.49500000000000038</c:v>
                </c:pt>
                <c:pt idx="94">
                  <c:v>-0.54</c:v>
                </c:pt>
                <c:pt idx="95">
                  <c:v>-0.49500000000000038</c:v>
                </c:pt>
                <c:pt idx="96">
                  <c:v>-0.49500000000000038</c:v>
                </c:pt>
                <c:pt idx="97">
                  <c:v>-0.54</c:v>
                </c:pt>
                <c:pt idx="98">
                  <c:v>-0.54</c:v>
                </c:pt>
                <c:pt idx="99">
                  <c:v>-0.49500000000000038</c:v>
                </c:pt>
                <c:pt idx="100">
                  <c:v>-0.54</c:v>
                </c:pt>
                <c:pt idx="101">
                  <c:v>-0.49500000000000038</c:v>
                </c:pt>
                <c:pt idx="102">
                  <c:v>-0.49500000000000038</c:v>
                </c:pt>
                <c:pt idx="103">
                  <c:v>-0.49500000000000038</c:v>
                </c:pt>
                <c:pt idx="104">
                  <c:v>-0.54</c:v>
                </c:pt>
                <c:pt idx="105">
                  <c:v>-0.54</c:v>
                </c:pt>
                <c:pt idx="106">
                  <c:v>-0.54</c:v>
                </c:pt>
                <c:pt idx="107">
                  <c:v>-0.54</c:v>
                </c:pt>
                <c:pt idx="108">
                  <c:v>-0.54</c:v>
                </c:pt>
                <c:pt idx="109">
                  <c:v>-0.54</c:v>
                </c:pt>
                <c:pt idx="110">
                  <c:v>-0.54</c:v>
                </c:pt>
                <c:pt idx="111">
                  <c:v>-0.49500000000000038</c:v>
                </c:pt>
                <c:pt idx="112">
                  <c:v>-0.49500000000000038</c:v>
                </c:pt>
                <c:pt idx="113">
                  <c:v>-0.49500000000000038</c:v>
                </c:pt>
                <c:pt idx="114">
                  <c:v>-0.54</c:v>
                </c:pt>
                <c:pt idx="115">
                  <c:v>-0.58499999999999996</c:v>
                </c:pt>
                <c:pt idx="116">
                  <c:v>-0.54</c:v>
                </c:pt>
                <c:pt idx="117">
                  <c:v>-0.54</c:v>
                </c:pt>
                <c:pt idx="118">
                  <c:v>-0.54</c:v>
                </c:pt>
                <c:pt idx="119">
                  <c:v>-0.54</c:v>
                </c:pt>
                <c:pt idx="120">
                  <c:v>-0.54</c:v>
                </c:pt>
                <c:pt idx="121">
                  <c:v>-0.54</c:v>
                </c:pt>
                <c:pt idx="122">
                  <c:v>-0.54</c:v>
                </c:pt>
                <c:pt idx="123">
                  <c:v>-0.54</c:v>
                </c:pt>
                <c:pt idx="124">
                  <c:v>-0.54</c:v>
                </c:pt>
                <c:pt idx="125">
                  <c:v>-0.54</c:v>
                </c:pt>
                <c:pt idx="126">
                  <c:v>-0.49500000000000038</c:v>
                </c:pt>
                <c:pt idx="127">
                  <c:v>-0.49500000000000038</c:v>
                </c:pt>
                <c:pt idx="128">
                  <c:v>-0.49500000000000038</c:v>
                </c:pt>
                <c:pt idx="129">
                  <c:v>-0.49500000000000038</c:v>
                </c:pt>
                <c:pt idx="130">
                  <c:v>-0.49500000000000038</c:v>
                </c:pt>
                <c:pt idx="131">
                  <c:v>-0.49500000000000038</c:v>
                </c:pt>
                <c:pt idx="132">
                  <c:v>-0.49500000000000038</c:v>
                </c:pt>
                <c:pt idx="133">
                  <c:v>-0.49500000000000038</c:v>
                </c:pt>
                <c:pt idx="134">
                  <c:v>-0.54</c:v>
                </c:pt>
                <c:pt idx="135">
                  <c:v>-0.54</c:v>
                </c:pt>
                <c:pt idx="136">
                  <c:v>-0.54</c:v>
                </c:pt>
                <c:pt idx="137">
                  <c:v>-0.54</c:v>
                </c:pt>
                <c:pt idx="138">
                  <c:v>-0.54</c:v>
                </c:pt>
                <c:pt idx="139">
                  <c:v>-0.54</c:v>
                </c:pt>
                <c:pt idx="140">
                  <c:v>-0.54</c:v>
                </c:pt>
                <c:pt idx="141">
                  <c:v>-0.54</c:v>
                </c:pt>
                <c:pt idx="142">
                  <c:v>-0.54</c:v>
                </c:pt>
                <c:pt idx="143">
                  <c:v>-0.54</c:v>
                </c:pt>
                <c:pt idx="144">
                  <c:v>-0.54</c:v>
                </c:pt>
                <c:pt idx="145">
                  <c:v>-0.54</c:v>
                </c:pt>
                <c:pt idx="146">
                  <c:v>-0.54</c:v>
                </c:pt>
                <c:pt idx="147">
                  <c:v>-0.54</c:v>
                </c:pt>
                <c:pt idx="148">
                  <c:v>-0.58499999999999996</c:v>
                </c:pt>
                <c:pt idx="149">
                  <c:v>-0.49500000000000038</c:v>
                </c:pt>
                <c:pt idx="150">
                  <c:v>-0.54</c:v>
                </c:pt>
                <c:pt idx="151">
                  <c:v>-0.49500000000000038</c:v>
                </c:pt>
                <c:pt idx="152">
                  <c:v>-0.54</c:v>
                </c:pt>
                <c:pt idx="153">
                  <c:v>-0.54</c:v>
                </c:pt>
                <c:pt idx="154">
                  <c:v>-0.54</c:v>
                </c:pt>
                <c:pt idx="155">
                  <c:v>-0.54</c:v>
                </c:pt>
                <c:pt idx="156">
                  <c:v>-0.49500000000000038</c:v>
                </c:pt>
                <c:pt idx="157">
                  <c:v>-0.49500000000000038</c:v>
                </c:pt>
                <c:pt idx="158">
                  <c:v>-0.49500000000000038</c:v>
                </c:pt>
                <c:pt idx="159">
                  <c:v>-0.49500000000000038</c:v>
                </c:pt>
                <c:pt idx="160">
                  <c:v>-0.49500000000000038</c:v>
                </c:pt>
                <c:pt idx="161">
                  <c:v>-0.49500000000000038</c:v>
                </c:pt>
                <c:pt idx="162">
                  <c:v>-0.49500000000000038</c:v>
                </c:pt>
                <c:pt idx="163">
                  <c:v>-0.49500000000000038</c:v>
                </c:pt>
                <c:pt idx="164">
                  <c:v>-0.49500000000000038</c:v>
                </c:pt>
                <c:pt idx="165">
                  <c:v>-0.49500000000000038</c:v>
                </c:pt>
                <c:pt idx="166">
                  <c:v>-0.49500000000000038</c:v>
                </c:pt>
                <c:pt idx="167">
                  <c:v>-0.54</c:v>
                </c:pt>
                <c:pt idx="168">
                  <c:v>-0.54</c:v>
                </c:pt>
                <c:pt idx="169">
                  <c:v>-0.54</c:v>
                </c:pt>
                <c:pt idx="170">
                  <c:v>-0.54</c:v>
                </c:pt>
                <c:pt idx="171">
                  <c:v>-0.54</c:v>
                </c:pt>
                <c:pt idx="172">
                  <c:v>-0.58499999999999996</c:v>
                </c:pt>
                <c:pt idx="173">
                  <c:v>-0.54</c:v>
                </c:pt>
                <c:pt idx="174">
                  <c:v>-0.54</c:v>
                </c:pt>
                <c:pt idx="175">
                  <c:v>-0.49500000000000038</c:v>
                </c:pt>
                <c:pt idx="176">
                  <c:v>-0.49500000000000038</c:v>
                </c:pt>
                <c:pt idx="177">
                  <c:v>-0.49500000000000038</c:v>
                </c:pt>
                <c:pt idx="178">
                  <c:v>-0.54</c:v>
                </c:pt>
                <c:pt idx="179">
                  <c:v>-0.54</c:v>
                </c:pt>
                <c:pt idx="180">
                  <c:v>-0.54</c:v>
                </c:pt>
                <c:pt idx="181">
                  <c:v>-0.54</c:v>
                </c:pt>
                <c:pt idx="182">
                  <c:v>-0.54</c:v>
                </c:pt>
                <c:pt idx="183">
                  <c:v>-0.54</c:v>
                </c:pt>
                <c:pt idx="184">
                  <c:v>-0.54</c:v>
                </c:pt>
                <c:pt idx="185">
                  <c:v>-0.54</c:v>
                </c:pt>
                <c:pt idx="186">
                  <c:v>-0.58499999999999996</c:v>
                </c:pt>
                <c:pt idx="187">
                  <c:v>-0.58499999999999996</c:v>
                </c:pt>
                <c:pt idx="188">
                  <c:v>-0.54</c:v>
                </c:pt>
                <c:pt idx="189">
                  <c:v>-0.54</c:v>
                </c:pt>
                <c:pt idx="190">
                  <c:v>-0.58499999999999996</c:v>
                </c:pt>
                <c:pt idx="191">
                  <c:v>-0.54</c:v>
                </c:pt>
                <c:pt idx="192">
                  <c:v>-0.54</c:v>
                </c:pt>
                <c:pt idx="193">
                  <c:v>-0.54</c:v>
                </c:pt>
                <c:pt idx="194">
                  <c:v>-0.54</c:v>
                </c:pt>
                <c:pt idx="195">
                  <c:v>-0.49500000000000038</c:v>
                </c:pt>
                <c:pt idx="196">
                  <c:v>-0.49500000000000038</c:v>
                </c:pt>
                <c:pt idx="197">
                  <c:v>-0.49500000000000038</c:v>
                </c:pt>
                <c:pt idx="198">
                  <c:v>-0.49500000000000038</c:v>
                </c:pt>
                <c:pt idx="199">
                  <c:v>-0.49500000000000038</c:v>
                </c:pt>
                <c:pt idx="200">
                  <c:v>-0.49500000000000038</c:v>
                </c:pt>
                <c:pt idx="201">
                  <c:v>-0.49500000000000038</c:v>
                </c:pt>
                <c:pt idx="202">
                  <c:v>-0.49500000000000038</c:v>
                </c:pt>
                <c:pt idx="203">
                  <c:v>-0.49500000000000038</c:v>
                </c:pt>
                <c:pt idx="204">
                  <c:v>-0.49500000000000038</c:v>
                </c:pt>
                <c:pt idx="205">
                  <c:v>-0.54</c:v>
                </c:pt>
                <c:pt idx="206">
                  <c:v>-0.54</c:v>
                </c:pt>
                <c:pt idx="207">
                  <c:v>-0.49500000000000038</c:v>
                </c:pt>
                <c:pt idx="208">
                  <c:v>-0.49500000000000038</c:v>
                </c:pt>
                <c:pt idx="209">
                  <c:v>-0.54</c:v>
                </c:pt>
                <c:pt idx="210">
                  <c:v>-0.54</c:v>
                </c:pt>
                <c:pt idx="211">
                  <c:v>-0.54</c:v>
                </c:pt>
                <c:pt idx="212">
                  <c:v>-0.54</c:v>
                </c:pt>
                <c:pt idx="213">
                  <c:v>-0.54</c:v>
                </c:pt>
                <c:pt idx="214">
                  <c:v>-0.49500000000000038</c:v>
                </c:pt>
                <c:pt idx="215">
                  <c:v>-0.49500000000000038</c:v>
                </c:pt>
                <c:pt idx="216">
                  <c:v>-0.49500000000000038</c:v>
                </c:pt>
                <c:pt idx="217">
                  <c:v>-0.54</c:v>
                </c:pt>
                <c:pt idx="218">
                  <c:v>-0.54</c:v>
                </c:pt>
                <c:pt idx="219">
                  <c:v>-0.49500000000000038</c:v>
                </c:pt>
                <c:pt idx="220">
                  <c:v>-0.49500000000000038</c:v>
                </c:pt>
                <c:pt idx="221">
                  <c:v>-0.40500000000000008</c:v>
                </c:pt>
                <c:pt idx="222">
                  <c:v>-0.13500000000000001</c:v>
                </c:pt>
                <c:pt idx="223">
                  <c:v>0</c:v>
                </c:pt>
                <c:pt idx="224">
                  <c:v>3.69</c:v>
                </c:pt>
                <c:pt idx="225">
                  <c:v>8.01</c:v>
                </c:pt>
                <c:pt idx="226">
                  <c:v>10.305000000000019</c:v>
                </c:pt>
                <c:pt idx="227">
                  <c:v>11.79</c:v>
                </c:pt>
                <c:pt idx="228">
                  <c:v>12.195</c:v>
                </c:pt>
                <c:pt idx="229">
                  <c:v>12.33</c:v>
                </c:pt>
                <c:pt idx="230">
                  <c:v>12.105</c:v>
                </c:pt>
                <c:pt idx="231">
                  <c:v>9.629999999999999</c:v>
                </c:pt>
                <c:pt idx="232">
                  <c:v>7.0649999999999897</c:v>
                </c:pt>
                <c:pt idx="233">
                  <c:v>5.58</c:v>
                </c:pt>
                <c:pt idx="234">
                  <c:v>4.0049999999999955</c:v>
                </c:pt>
                <c:pt idx="235">
                  <c:v>0</c:v>
                </c:pt>
                <c:pt idx="236">
                  <c:v>-0.85500000000000065</c:v>
                </c:pt>
                <c:pt idx="237">
                  <c:v>-1.08</c:v>
                </c:pt>
                <c:pt idx="238">
                  <c:v>-1.2149999999999972</c:v>
                </c:pt>
                <c:pt idx="239">
                  <c:v>-1.26</c:v>
                </c:pt>
                <c:pt idx="240">
                  <c:v>-0.99</c:v>
                </c:pt>
                <c:pt idx="241">
                  <c:v>-0.72000000000000064</c:v>
                </c:pt>
                <c:pt idx="242">
                  <c:v>-0.27</c:v>
                </c:pt>
                <c:pt idx="243">
                  <c:v>0</c:v>
                </c:pt>
                <c:pt idx="244">
                  <c:v>0</c:v>
                </c:pt>
                <c:pt idx="245">
                  <c:v>1.7549999999999972</c:v>
                </c:pt>
                <c:pt idx="246">
                  <c:v>2.9249999999999998</c:v>
                </c:pt>
                <c:pt idx="247">
                  <c:v>4.2300000000000004</c:v>
                </c:pt>
                <c:pt idx="248">
                  <c:v>5.5350000000000001</c:v>
                </c:pt>
                <c:pt idx="249">
                  <c:v>8.7299999999999986</c:v>
                </c:pt>
                <c:pt idx="250">
                  <c:v>10.305000000000019</c:v>
                </c:pt>
                <c:pt idx="251">
                  <c:v>10.395000000000019</c:v>
                </c:pt>
                <c:pt idx="252">
                  <c:v>10.44</c:v>
                </c:pt>
                <c:pt idx="253">
                  <c:v>10.395000000000019</c:v>
                </c:pt>
                <c:pt idx="254">
                  <c:v>9</c:v>
                </c:pt>
                <c:pt idx="255">
                  <c:v>8.2350009999999987</c:v>
                </c:pt>
                <c:pt idx="256">
                  <c:v>7.29</c:v>
                </c:pt>
                <c:pt idx="257">
                  <c:v>6.34499999999999</c:v>
                </c:pt>
                <c:pt idx="258">
                  <c:v>5.49</c:v>
                </c:pt>
                <c:pt idx="259">
                  <c:v>4.68</c:v>
                </c:pt>
                <c:pt idx="260">
                  <c:v>3.6</c:v>
                </c:pt>
                <c:pt idx="261">
                  <c:v>3.3749999999999987</c:v>
                </c:pt>
                <c:pt idx="262">
                  <c:v>3.24</c:v>
                </c:pt>
                <c:pt idx="263">
                  <c:v>3.1949999999999998</c:v>
                </c:pt>
                <c:pt idx="264">
                  <c:v>3.24</c:v>
                </c:pt>
                <c:pt idx="265">
                  <c:v>3.1949999999999998</c:v>
                </c:pt>
                <c:pt idx="266">
                  <c:v>3.24</c:v>
                </c:pt>
                <c:pt idx="267">
                  <c:v>3.1949999999999998</c:v>
                </c:pt>
                <c:pt idx="268">
                  <c:v>3.1949999999999998</c:v>
                </c:pt>
                <c:pt idx="269">
                  <c:v>3.1949999999999998</c:v>
                </c:pt>
                <c:pt idx="270">
                  <c:v>3.1949999999999998</c:v>
                </c:pt>
                <c:pt idx="271">
                  <c:v>3.1949999999999998</c:v>
                </c:pt>
                <c:pt idx="272">
                  <c:v>3.24</c:v>
                </c:pt>
                <c:pt idx="273">
                  <c:v>3.1949999999999998</c:v>
                </c:pt>
                <c:pt idx="274">
                  <c:v>3.15</c:v>
                </c:pt>
                <c:pt idx="275">
                  <c:v>3.1949999999999998</c:v>
                </c:pt>
                <c:pt idx="276">
                  <c:v>3.1949999999999998</c:v>
                </c:pt>
                <c:pt idx="277">
                  <c:v>3.1949999999999998</c:v>
                </c:pt>
                <c:pt idx="278">
                  <c:v>3.1949999999999998</c:v>
                </c:pt>
                <c:pt idx="279">
                  <c:v>3.1949999999999998</c:v>
                </c:pt>
                <c:pt idx="280">
                  <c:v>3.1949999999999998</c:v>
                </c:pt>
                <c:pt idx="281">
                  <c:v>3.1949999999999998</c:v>
                </c:pt>
                <c:pt idx="282">
                  <c:v>3.1949999999999998</c:v>
                </c:pt>
                <c:pt idx="283">
                  <c:v>3.1949999999999998</c:v>
                </c:pt>
                <c:pt idx="284">
                  <c:v>3.15</c:v>
                </c:pt>
                <c:pt idx="285">
                  <c:v>3.1949999999999998</c:v>
                </c:pt>
                <c:pt idx="286">
                  <c:v>3.1949999999999998</c:v>
                </c:pt>
                <c:pt idx="287">
                  <c:v>3.1949999999999998</c:v>
                </c:pt>
                <c:pt idx="288">
                  <c:v>3.1949999999999998</c:v>
                </c:pt>
                <c:pt idx="289">
                  <c:v>3.1949999999999998</c:v>
                </c:pt>
                <c:pt idx="290">
                  <c:v>3.1949999999999998</c:v>
                </c:pt>
                <c:pt idx="291">
                  <c:v>3.1949999999999998</c:v>
                </c:pt>
                <c:pt idx="292">
                  <c:v>3.1949999999999998</c:v>
                </c:pt>
                <c:pt idx="293">
                  <c:v>3.1949999999999998</c:v>
                </c:pt>
                <c:pt idx="294">
                  <c:v>3.1949999999999998</c:v>
                </c:pt>
                <c:pt idx="295">
                  <c:v>3.15</c:v>
                </c:pt>
                <c:pt idx="296">
                  <c:v>3.15</c:v>
                </c:pt>
                <c:pt idx="297">
                  <c:v>3.15</c:v>
                </c:pt>
                <c:pt idx="298">
                  <c:v>3.1949999999999998</c:v>
                </c:pt>
                <c:pt idx="299">
                  <c:v>3.15</c:v>
                </c:pt>
                <c:pt idx="300">
                  <c:v>3.1949999999999998</c:v>
                </c:pt>
                <c:pt idx="301">
                  <c:v>3.1949999999999998</c:v>
                </c:pt>
                <c:pt idx="302">
                  <c:v>3.1949999999999998</c:v>
                </c:pt>
                <c:pt idx="303">
                  <c:v>3.1949999999999998</c:v>
                </c:pt>
                <c:pt idx="304">
                  <c:v>3.1949999999999998</c:v>
                </c:pt>
                <c:pt idx="305">
                  <c:v>3.1949999999999998</c:v>
                </c:pt>
                <c:pt idx="306">
                  <c:v>3.1949999999999998</c:v>
                </c:pt>
                <c:pt idx="307">
                  <c:v>3.1949999999999998</c:v>
                </c:pt>
                <c:pt idx="308">
                  <c:v>3.1949999999999998</c:v>
                </c:pt>
                <c:pt idx="309">
                  <c:v>3.1949999999999998</c:v>
                </c:pt>
                <c:pt idx="310">
                  <c:v>3.1949999999999998</c:v>
                </c:pt>
                <c:pt idx="311">
                  <c:v>3.1949999999999998</c:v>
                </c:pt>
                <c:pt idx="312">
                  <c:v>3.1949999999999998</c:v>
                </c:pt>
                <c:pt idx="313">
                  <c:v>3.1949999999999998</c:v>
                </c:pt>
                <c:pt idx="314">
                  <c:v>3.15</c:v>
                </c:pt>
                <c:pt idx="315">
                  <c:v>3.1949999999999998</c:v>
                </c:pt>
                <c:pt idx="316">
                  <c:v>3.1949999999999998</c:v>
                </c:pt>
                <c:pt idx="317">
                  <c:v>3.1949999999999998</c:v>
                </c:pt>
                <c:pt idx="318">
                  <c:v>3.15</c:v>
                </c:pt>
                <c:pt idx="319">
                  <c:v>3.1949999999999998</c:v>
                </c:pt>
                <c:pt idx="320">
                  <c:v>3.24</c:v>
                </c:pt>
                <c:pt idx="321">
                  <c:v>3.24</c:v>
                </c:pt>
                <c:pt idx="322">
                  <c:v>3.1949999999999998</c:v>
                </c:pt>
                <c:pt idx="323">
                  <c:v>3.1949999999999998</c:v>
                </c:pt>
                <c:pt idx="324">
                  <c:v>3.1949999999999998</c:v>
                </c:pt>
                <c:pt idx="325">
                  <c:v>3.3299999999999987</c:v>
                </c:pt>
                <c:pt idx="326">
                  <c:v>3.645</c:v>
                </c:pt>
                <c:pt idx="327">
                  <c:v>4.05</c:v>
                </c:pt>
                <c:pt idx="328">
                  <c:v>4.68</c:v>
                </c:pt>
                <c:pt idx="329">
                  <c:v>5.4</c:v>
                </c:pt>
                <c:pt idx="330">
                  <c:v>6.1199999999999966</c:v>
                </c:pt>
                <c:pt idx="331">
                  <c:v>7.56</c:v>
                </c:pt>
                <c:pt idx="332">
                  <c:v>8.0999990000000004</c:v>
                </c:pt>
                <c:pt idx="333">
                  <c:v>8.4600000000000026</c:v>
                </c:pt>
                <c:pt idx="334">
                  <c:v>8.6849989999999995</c:v>
                </c:pt>
                <c:pt idx="335">
                  <c:v>8.7750010000000014</c:v>
                </c:pt>
                <c:pt idx="336">
                  <c:v>8.7750010000000014</c:v>
                </c:pt>
                <c:pt idx="337">
                  <c:v>8.7750010000000014</c:v>
                </c:pt>
                <c:pt idx="338">
                  <c:v>8.7750010000000014</c:v>
                </c:pt>
                <c:pt idx="339">
                  <c:v>8.7750010000000014</c:v>
                </c:pt>
                <c:pt idx="340">
                  <c:v>8.82</c:v>
                </c:pt>
                <c:pt idx="341">
                  <c:v>8.82</c:v>
                </c:pt>
                <c:pt idx="342">
                  <c:v>8.82</c:v>
                </c:pt>
                <c:pt idx="343">
                  <c:v>8.82</c:v>
                </c:pt>
                <c:pt idx="344">
                  <c:v>8.7750010000000014</c:v>
                </c:pt>
                <c:pt idx="345">
                  <c:v>8.82</c:v>
                </c:pt>
                <c:pt idx="346">
                  <c:v>8.82</c:v>
                </c:pt>
                <c:pt idx="347">
                  <c:v>8.82</c:v>
                </c:pt>
                <c:pt idx="348">
                  <c:v>8.82</c:v>
                </c:pt>
                <c:pt idx="349">
                  <c:v>8.7750010000000014</c:v>
                </c:pt>
                <c:pt idx="350">
                  <c:v>8.82</c:v>
                </c:pt>
                <c:pt idx="351">
                  <c:v>8.82</c:v>
                </c:pt>
                <c:pt idx="352">
                  <c:v>8.82</c:v>
                </c:pt>
                <c:pt idx="353">
                  <c:v>8.82</c:v>
                </c:pt>
                <c:pt idx="354">
                  <c:v>8.82</c:v>
                </c:pt>
                <c:pt idx="355">
                  <c:v>8.82</c:v>
                </c:pt>
                <c:pt idx="356">
                  <c:v>8.82</c:v>
                </c:pt>
                <c:pt idx="357">
                  <c:v>8.82</c:v>
                </c:pt>
                <c:pt idx="358">
                  <c:v>8.82</c:v>
                </c:pt>
                <c:pt idx="359">
                  <c:v>8.82</c:v>
                </c:pt>
                <c:pt idx="360">
                  <c:v>8.82</c:v>
                </c:pt>
                <c:pt idx="361">
                  <c:v>8.7750010000000014</c:v>
                </c:pt>
                <c:pt idx="362">
                  <c:v>8.7299999999999986</c:v>
                </c:pt>
                <c:pt idx="363">
                  <c:v>8.7299999999999986</c:v>
                </c:pt>
                <c:pt idx="364">
                  <c:v>8.7750010000000014</c:v>
                </c:pt>
                <c:pt idx="365">
                  <c:v>8.7750010000000014</c:v>
                </c:pt>
                <c:pt idx="366">
                  <c:v>8.7750010000000014</c:v>
                </c:pt>
                <c:pt idx="367">
                  <c:v>8.7750010000000014</c:v>
                </c:pt>
                <c:pt idx="368">
                  <c:v>8.82</c:v>
                </c:pt>
                <c:pt idx="369">
                  <c:v>8.7750010000000014</c:v>
                </c:pt>
                <c:pt idx="370">
                  <c:v>8.7750010000000014</c:v>
                </c:pt>
                <c:pt idx="371">
                  <c:v>8.7750010000000014</c:v>
                </c:pt>
                <c:pt idx="372">
                  <c:v>8.82</c:v>
                </c:pt>
                <c:pt idx="373">
                  <c:v>8.82</c:v>
                </c:pt>
                <c:pt idx="374">
                  <c:v>8.82</c:v>
                </c:pt>
                <c:pt idx="375">
                  <c:v>8.82</c:v>
                </c:pt>
                <c:pt idx="376">
                  <c:v>8.7750010000000014</c:v>
                </c:pt>
                <c:pt idx="377">
                  <c:v>8.82</c:v>
                </c:pt>
                <c:pt idx="378">
                  <c:v>8.82</c:v>
                </c:pt>
                <c:pt idx="379">
                  <c:v>8.82</c:v>
                </c:pt>
                <c:pt idx="380">
                  <c:v>8.82</c:v>
                </c:pt>
                <c:pt idx="381">
                  <c:v>8.82</c:v>
                </c:pt>
                <c:pt idx="382">
                  <c:v>8.82</c:v>
                </c:pt>
                <c:pt idx="383">
                  <c:v>8.82</c:v>
                </c:pt>
                <c:pt idx="384">
                  <c:v>8.82</c:v>
                </c:pt>
                <c:pt idx="385">
                  <c:v>8.82</c:v>
                </c:pt>
                <c:pt idx="386">
                  <c:v>8.7750010000000014</c:v>
                </c:pt>
                <c:pt idx="387">
                  <c:v>8.7750010000000014</c:v>
                </c:pt>
                <c:pt idx="388">
                  <c:v>8.7750010000000014</c:v>
                </c:pt>
                <c:pt idx="389">
                  <c:v>8.7750010000000014</c:v>
                </c:pt>
                <c:pt idx="390">
                  <c:v>8.82</c:v>
                </c:pt>
                <c:pt idx="391">
                  <c:v>8.7750010000000014</c:v>
                </c:pt>
                <c:pt idx="392">
                  <c:v>8.82</c:v>
                </c:pt>
                <c:pt idx="393">
                  <c:v>8.7750010000000014</c:v>
                </c:pt>
                <c:pt idx="394">
                  <c:v>8.82</c:v>
                </c:pt>
                <c:pt idx="395">
                  <c:v>8.82</c:v>
                </c:pt>
                <c:pt idx="396">
                  <c:v>8.82</c:v>
                </c:pt>
                <c:pt idx="397">
                  <c:v>8.82</c:v>
                </c:pt>
                <c:pt idx="398">
                  <c:v>8.82</c:v>
                </c:pt>
                <c:pt idx="399">
                  <c:v>8.7750010000000014</c:v>
                </c:pt>
                <c:pt idx="400">
                  <c:v>8.82</c:v>
                </c:pt>
                <c:pt idx="401">
                  <c:v>8.7750010000000014</c:v>
                </c:pt>
                <c:pt idx="402">
                  <c:v>8.7750010000000014</c:v>
                </c:pt>
                <c:pt idx="403">
                  <c:v>8.7750010000000014</c:v>
                </c:pt>
                <c:pt idx="404">
                  <c:v>8.7750010000000014</c:v>
                </c:pt>
                <c:pt idx="405">
                  <c:v>8.7750010000000014</c:v>
                </c:pt>
                <c:pt idx="406">
                  <c:v>8.7750010000000014</c:v>
                </c:pt>
                <c:pt idx="407">
                  <c:v>8.7750010000000014</c:v>
                </c:pt>
                <c:pt idx="408">
                  <c:v>8.7750010000000014</c:v>
                </c:pt>
                <c:pt idx="409">
                  <c:v>8.7750010000000014</c:v>
                </c:pt>
                <c:pt idx="410">
                  <c:v>8.7750010000000014</c:v>
                </c:pt>
                <c:pt idx="411">
                  <c:v>8.7750010000000014</c:v>
                </c:pt>
                <c:pt idx="412">
                  <c:v>8.82</c:v>
                </c:pt>
                <c:pt idx="413">
                  <c:v>8.7750010000000014</c:v>
                </c:pt>
                <c:pt idx="414">
                  <c:v>8.7750010000000014</c:v>
                </c:pt>
                <c:pt idx="415">
                  <c:v>8.7750010000000014</c:v>
                </c:pt>
                <c:pt idx="416">
                  <c:v>8.7750010000000014</c:v>
                </c:pt>
                <c:pt idx="417">
                  <c:v>8.7750010000000014</c:v>
                </c:pt>
                <c:pt idx="418">
                  <c:v>8.7750010000000014</c:v>
                </c:pt>
                <c:pt idx="419">
                  <c:v>8.7299999999999986</c:v>
                </c:pt>
                <c:pt idx="420">
                  <c:v>8.7750010000000014</c:v>
                </c:pt>
                <c:pt idx="421">
                  <c:v>8.7750010000000014</c:v>
                </c:pt>
                <c:pt idx="422">
                  <c:v>8.7750010000000014</c:v>
                </c:pt>
                <c:pt idx="423">
                  <c:v>8.82</c:v>
                </c:pt>
                <c:pt idx="424">
                  <c:v>8.82</c:v>
                </c:pt>
                <c:pt idx="425">
                  <c:v>8.82</c:v>
                </c:pt>
                <c:pt idx="426">
                  <c:v>8.82</c:v>
                </c:pt>
                <c:pt idx="427">
                  <c:v>8.82</c:v>
                </c:pt>
                <c:pt idx="428">
                  <c:v>8.7750010000000014</c:v>
                </c:pt>
                <c:pt idx="429">
                  <c:v>8.7750010000000014</c:v>
                </c:pt>
                <c:pt idx="430">
                  <c:v>8.7750010000000014</c:v>
                </c:pt>
                <c:pt idx="431">
                  <c:v>8.7750010000000014</c:v>
                </c:pt>
                <c:pt idx="432">
                  <c:v>8.82</c:v>
                </c:pt>
                <c:pt idx="433">
                  <c:v>8.82</c:v>
                </c:pt>
                <c:pt idx="434">
                  <c:v>8.82</c:v>
                </c:pt>
                <c:pt idx="435">
                  <c:v>8.82</c:v>
                </c:pt>
                <c:pt idx="436">
                  <c:v>8.7750010000000014</c:v>
                </c:pt>
                <c:pt idx="437">
                  <c:v>8.6849989999999995</c:v>
                </c:pt>
                <c:pt idx="438">
                  <c:v>8.6849989999999995</c:v>
                </c:pt>
                <c:pt idx="439">
                  <c:v>8.6849989999999995</c:v>
                </c:pt>
                <c:pt idx="440">
                  <c:v>8.6849989999999995</c:v>
                </c:pt>
                <c:pt idx="441">
                  <c:v>8.6849989999999995</c:v>
                </c:pt>
                <c:pt idx="442">
                  <c:v>8.6849989999999995</c:v>
                </c:pt>
                <c:pt idx="443">
                  <c:v>8.7750010000000014</c:v>
                </c:pt>
                <c:pt idx="444">
                  <c:v>8.82</c:v>
                </c:pt>
                <c:pt idx="445">
                  <c:v>8.82</c:v>
                </c:pt>
                <c:pt idx="446">
                  <c:v>8.82</c:v>
                </c:pt>
                <c:pt idx="447">
                  <c:v>8.82</c:v>
                </c:pt>
                <c:pt idx="448">
                  <c:v>8.82</c:v>
                </c:pt>
                <c:pt idx="449">
                  <c:v>8.7750010000000014</c:v>
                </c:pt>
                <c:pt idx="450">
                  <c:v>8.7750010000000014</c:v>
                </c:pt>
                <c:pt idx="451">
                  <c:v>8.7750010000000014</c:v>
                </c:pt>
                <c:pt idx="452">
                  <c:v>8.7750010000000014</c:v>
                </c:pt>
                <c:pt idx="453">
                  <c:v>8.7750010000000014</c:v>
                </c:pt>
                <c:pt idx="454">
                  <c:v>8.7750010000000014</c:v>
                </c:pt>
                <c:pt idx="455">
                  <c:v>8.82</c:v>
                </c:pt>
                <c:pt idx="456">
                  <c:v>8.82</c:v>
                </c:pt>
                <c:pt idx="457">
                  <c:v>8.82</c:v>
                </c:pt>
                <c:pt idx="458">
                  <c:v>8.82</c:v>
                </c:pt>
                <c:pt idx="459">
                  <c:v>8.82</c:v>
                </c:pt>
                <c:pt idx="460">
                  <c:v>8.7750010000000014</c:v>
                </c:pt>
                <c:pt idx="461">
                  <c:v>8.82</c:v>
                </c:pt>
                <c:pt idx="462">
                  <c:v>8.7750010000000014</c:v>
                </c:pt>
                <c:pt idx="463">
                  <c:v>8.82</c:v>
                </c:pt>
                <c:pt idx="464">
                  <c:v>8.7750010000000014</c:v>
                </c:pt>
                <c:pt idx="465">
                  <c:v>8.82</c:v>
                </c:pt>
                <c:pt idx="466">
                  <c:v>7.875</c:v>
                </c:pt>
                <c:pt idx="467">
                  <c:v>7.335</c:v>
                </c:pt>
                <c:pt idx="468">
                  <c:v>6.75</c:v>
                </c:pt>
                <c:pt idx="469">
                  <c:v>6.1649999999999858</c:v>
                </c:pt>
                <c:pt idx="470">
                  <c:v>5.1749999999999945</c:v>
                </c:pt>
                <c:pt idx="471">
                  <c:v>4.8599999999999985</c:v>
                </c:pt>
                <c:pt idx="472">
                  <c:v>4.5</c:v>
                </c:pt>
                <c:pt idx="473">
                  <c:v>4.5</c:v>
                </c:pt>
                <c:pt idx="474">
                  <c:v>4.5449999999999955</c:v>
                </c:pt>
                <c:pt idx="475">
                  <c:v>4.5</c:v>
                </c:pt>
                <c:pt idx="476">
                  <c:v>4.5</c:v>
                </c:pt>
                <c:pt idx="477">
                  <c:v>4.5</c:v>
                </c:pt>
                <c:pt idx="478">
                  <c:v>4.5</c:v>
                </c:pt>
                <c:pt idx="479">
                  <c:v>4.5449999999999955</c:v>
                </c:pt>
                <c:pt idx="480">
                  <c:v>4.5449999999999955</c:v>
                </c:pt>
                <c:pt idx="481">
                  <c:v>4.5449999999999955</c:v>
                </c:pt>
                <c:pt idx="482">
                  <c:v>4.5449999999999955</c:v>
                </c:pt>
                <c:pt idx="483">
                  <c:v>4.5449999999999955</c:v>
                </c:pt>
                <c:pt idx="484">
                  <c:v>4.5</c:v>
                </c:pt>
                <c:pt idx="485">
                  <c:v>4.5</c:v>
                </c:pt>
                <c:pt idx="486">
                  <c:v>4.5</c:v>
                </c:pt>
                <c:pt idx="487">
                  <c:v>4.5</c:v>
                </c:pt>
                <c:pt idx="488">
                  <c:v>4.5</c:v>
                </c:pt>
                <c:pt idx="489">
                  <c:v>4.5</c:v>
                </c:pt>
                <c:pt idx="490">
                  <c:v>4.5</c:v>
                </c:pt>
                <c:pt idx="491">
                  <c:v>4.5</c:v>
                </c:pt>
                <c:pt idx="492">
                  <c:v>4.5449999999999955</c:v>
                </c:pt>
                <c:pt idx="493">
                  <c:v>4.5449999999999955</c:v>
                </c:pt>
                <c:pt idx="494">
                  <c:v>4.5449999999999955</c:v>
                </c:pt>
                <c:pt idx="495">
                  <c:v>4.5449999999999955</c:v>
                </c:pt>
                <c:pt idx="496">
                  <c:v>4.5</c:v>
                </c:pt>
                <c:pt idx="497">
                  <c:v>4.5</c:v>
                </c:pt>
                <c:pt idx="498">
                  <c:v>4.5</c:v>
                </c:pt>
                <c:pt idx="499">
                  <c:v>4.5</c:v>
                </c:pt>
                <c:pt idx="500">
                  <c:v>4.5</c:v>
                </c:pt>
                <c:pt idx="501">
                  <c:v>4.5</c:v>
                </c:pt>
                <c:pt idx="502">
                  <c:v>4.5</c:v>
                </c:pt>
                <c:pt idx="503">
                  <c:v>4.5</c:v>
                </c:pt>
                <c:pt idx="504">
                  <c:v>4.5</c:v>
                </c:pt>
                <c:pt idx="505">
                  <c:v>4.5</c:v>
                </c:pt>
                <c:pt idx="506">
                  <c:v>4.5</c:v>
                </c:pt>
                <c:pt idx="507">
                  <c:v>4.5</c:v>
                </c:pt>
                <c:pt idx="508">
                  <c:v>4.5</c:v>
                </c:pt>
                <c:pt idx="509">
                  <c:v>4.5</c:v>
                </c:pt>
                <c:pt idx="510">
                  <c:v>4.5</c:v>
                </c:pt>
                <c:pt idx="511">
                  <c:v>4.5</c:v>
                </c:pt>
                <c:pt idx="512">
                  <c:v>4.5</c:v>
                </c:pt>
                <c:pt idx="513">
                  <c:v>4.5</c:v>
                </c:pt>
                <c:pt idx="514">
                  <c:v>4.5</c:v>
                </c:pt>
                <c:pt idx="515">
                  <c:v>4.5</c:v>
                </c:pt>
                <c:pt idx="516">
                  <c:v>4.5</c:v>
                </c:pt>
                <c:pt idx="517">
                  <c:v>4.5</c:v>
                </c:pt>
                <c:pt idx="518">
                  <c:v>4.5</c:v>
                </c:pt>
                <c:pt idx="519">
                  <c:v>4.5</c:v>
                </c:pt>
                <c:pt idx="520">
                  <c:v>4.5</c:v>
                </c:pt>
                <c:pt idx="521">
                  <c:v>4.5</c:v>
                </c:pt>
                <c:pt idx="522">
                  <c:v>4.5</c:v>
                </c:pt>
                <c:pt idx="523">
                  <c:v>4.5449999999999955</c:v>
                </c:pt>
                <c:pt idx="524">
                  <c:v>4.5</c:v>
                </c:pt>
                <c:pt idx="525">
                  <c:v>4.5</c:v>
                </c:pt>
                <c:pt idx="526">
                  <c:v>4.5</c:v>
                </c:pt>
                <c:pt idx="527">
                  <c:v>4.5</c:v>
                </c:pt>
                <c:pt idx="528">
                  <c:v>4.5</c:v>
                </c:pt>
                <c:pt idx="529">
                  <c:v>4.5449999999999955</c:v>
                </c:pt>
                <c:pt idx="530">
                  <c:v>4.5449999999999955</c:v>
                </c:pt>
                <c:pt idx="531">
                  <c:v>4.5</c:v>
                </c:pt>
                <c:pt idx="532">
                  <c:v>4.5</c:v>
                </c:pt>
                <c:pt idx="533">
                  <c:v>4.5</c:v>
                </c:pt>
                <c:pt idx="534">
                  <c:v>4.4550000000000001</c:v>
                </c:pt>
                <c:pt idx="535">
                  <c:v>4.4550000000000001</c:v>
                </c:pt>
                <c:pt idx="536">
                  <c:v>4.4550000000000001</c:v>
                </c:pt>
                <c:pt idx="537">
                  <c:v>4.5</c:v>
                </c:pt>
                <c:pt idx="538">
                  <c:v>4.5</c:v>
                </c:pt>
                <c:pt idx="539">
                  <c:v>4.5449999999999955</c:v>
                </c:pt>
                <c:pt idx="540">
                  <c:v>4.5</c:v>
                </c:pt>
                <c:pt idx="541">
                  <c:v>4.5449999999999955</c:v>
                </c:pt>
                <c:pt idx="542">
                  <c:v>4.5449999999999955</c:v>
                </c:pt>
                <c:pt idx="543">
                  <c:v>4.5</c:v>
                </c:pt>
                <c:pt idx="544">
                  <c:v>4.5</c:v>
                </c:pt>
                <c:pt idx="545">
                  <c:v>4.5449999999999955</c:v>
                </c:pt>
                <c:pt idx="546">
                  <c:v>4.5</c:v>
                </c:pt>
                <c:pt idx="547">
                  <c:v>4.5</c:v>
                </c:pt>
                <c:pt idx="548">
                  <c:v>4.5</c:v>
                </c:pt>
                <c:pt idx="549">
                  <c:v>4.5</c:v>
                </c:pt>
                <c:pt idx="550">
                  <c:v>4.5</c:v>
                </c:pt>
                <c:pt idx="551">
                  <c:v>4.5</c:v>
                </c:pt>
                <c:pt idx="552">
                  <c:v>4.5</c:v>
                </c:pt>
                <c:pt idx="553">
                  <c:v>4.5449999999999955</c:v>
                </c:pt>
                <c:pt idx="554">
                  <c:v>4.5449999999999955</c:v>
                </c:pt>
                <c:pt idx="555">
                  <c:v>4.5449999999999955</c:v>
                </c:pt>
                <c:pt idx="556">
                  <c:v>4.5449999999999955</c:v>
                </c:pt>
                <c:pt idx="557">
                  <c:v>4.5449999999999955</c:v>
                </c:pt>
                <c:pt idx="558">
                  <c:v>4.5</c:v>
                </c:pt>
                <c:pt idx="559">
                  <c:v>4.5</c:v>
                </c:pt>
                <c:pt idx="560">
                  <c:v>4.5</c:v>
                </c:pt>
                <c:pt idx="561">
                  <c:v>4.5</c:v>
                </c:pt>
                <c:pt idx="562">
                  <c:v>4.5</c:v>
                </c:pt>
                <c:pt idx="563">
                  <c:v>4.5</c:v>
                </c:pt>
                <c:pt idx="564">
                  <c:v>4.5</c:v>
                </c:pt>
                <c:pt idx="565">
                  <c:v>4.5</c:v>
                </c:pt>
                <c:pt idx="566">
                  <c:v>4.5</c:v>
                </c:pt>
                <c:pt idx="567">
                  <c:v>4.5</c:v>
                </c:pt>
                <c:pt idx="568">
                  <c:v>4.4550000000000001</c:v>
                </c:pt>
                <c:pt idx="569">
                  <c:v>4.4550000000000001</c:v>
                </c:pt>
                <c:pt idx="570">
                  <c:v>4.4550000000000001</c:v>
                </c:pt>
                <c:pt idx="571">
                  <c:v>4.4550000000000001</c:v>
                </c:pt>
                <c:pt idx="572">
                  <c:v>4.5</c:v>
                </c:pt>
                <c:pt idx="573">
                  <c:v>4.5</c:v>
                </c:pt>
                <c:pt idx="574">
                  <c:v>4.5</c:v>
                </c:pt>
                <c:pt idx="575">
                  <c:v>4.5</c:v>
                </c:pt>
                <c:pt idx="576">
                  <c:v>4.5</c:v>
                </c:pt>
                <c:pt idx="577">
                  <c:v>4.5</c:v>
                </c:pt>
                <c:pt idx="578">
                  <c:v>4.5</c:v>
                </c:pt>
                <c:pt idx="579">
                  <c:v>4.5449999999999955</c:v>
                </c:pt>
                <c:pt idx="580">
                  <c:v>4.5449999999999955</c:v>
                </c:pt>
                <c:pt idx="581">
                  <c:v>4.5</c:v>
                </c:pt>
                <c:pt idx="582">
                  <c:v>4.5</c:v>
                </c:pt>
                <c:pt idx="583">
                  <c:v>4.5</c:v>
                </c:pt>
                <c:pt idx="584">
                  <c:v>4.5</c:v>
                </c:pt>
                <c:pt idx="585">
                  <c:v>4.5</c:v>
                </c:pt>
                <c:pt idx="586">
                  <c:v>4.5</c:v>
                </c:pt>
                <c:pt idx="587">
                  <c:v>4.5</c:v>
                </c:pt>
                <c:pt idx="588">
                  <c:v>4.5</c:v>
                </c:pt>
                <c:pt idx="589">
                  <c:v>4.5</c:v>
                </c:pt>
                <c:pt idx="590">
                  <c:v>4.5</c:v>
                </c:pt>
                <c:pt idx="591">
                  <c:v>4.5</c:v>
                </c:pt>
                <c:pt idx="592">
                  <c:v>4.5</c:v>
                </c:pt>
                <c:pt idx="593">
                  <c:v>4.5</c:v>
                </c:pt>
                <c:pt idx="594">
                  <c:v>4.5</c:v>
                </c:pt>
                <c:pt idx="595">
                  <c:v>4.5449999999999955</c:v>
                </c:pt>
                <c:pt idx="596">
                  <c:v>4.5449999999999955</c:v>
                </c:pt>
                <c:pt idx="597">
                  <c:v>4.5449999999999955</c:v>
                </c:pt>
                <c:pt idx="598">
                  <c:v>4.5449999999999955</c:v>
                </c:pt>
                <c:pt idx="599">
                  <c:v>4.5449999999999955</c:v>
                </c:pt>
                <c:pt idx="600">
                  <c:v>4.5</c:v>
                </c:pt>
                <c:pt idx="601">
                  <c:v>4.5</c:v>
                </c:pt>
                <c:pt idx="602">
                  <c:v>4.5449999999999955</c:v>
                </c:pt>
                <c:pt idx="603">
                  <c:v>4.5449999999999955</c:v>
                </c:pt>
                <c:pt idx="604">
                  <c:v>4.5449999999999955</c:v>
                </c:pt>
                <c:pt idx="605">
                  <c:v>4.5449999999999955</c:v>
                </c:pt>
                <c:pt idx="606">
                  <c:v>4.5449999999999955</c:v>
                </c:pt>
                <c:pt idx="607">
                  <c:v>4.5449999999999955</c:v>
                </c:pt>
                <c:pt idx="608">
                  <c:v>4.5</c:v>
                </c:pt>
                <c:pt idx="609">
                  <c:v>4.5449999999999955</c:v>
                </c:pt>
                <c:pt idx="610">
                  <c:v>4.5449999999999955</c:v>
                </c:pt>
                <c:pt idx="611">
                  <c:v>4.5449999999999955</c:v>
                </c:pt>
                <c:pt idx="612">
                  <c:v>4.5</c:v>
                </c:pt>
                <c:pt idx="613">
                  <c:v>4.5</c:v>
                </c:pt>
                <c:pt idx="614">
                  <c:v>4.4550000000000001</c:v>
                </c:pt>
                <c:pt idx="615">
                  <c:v>4.4550000000000001</c:v>
                </c:pt>
                <c:pt idx="616">
                  <c:v>4.4550000000000001</c:v>
                </c:pt>
                <c:pt idx="617">
                  <c:v>4.5</c:v>
                </c:pt>
                <c:pt idx="618">
                  <c:v>4.5</c:v>
                </c:pt>
                <c:pt idx="619">
                  <c:v>4.5</c:v>
                </c:pt>
                <c:pt idx="620">
                  <c:v>4.5</c:v>
                </c:pt>
                <c:pt idx="621">
                  <c:v>4.4550000000000001</c:v>
                </c:pt>
                <c:pt idx="622">
                  <c:v>4.5</c:v>
                </c:pt>
                <c:pt idx="623">
                  <c:v>4.5</c:v>
                </c:pt>
                <c:pt idx="624">
                  <c:v>4.5</c:v>
                </c:pt>
                <c:pt idx="625">
                  <c:v>4.5</c:v>
                </c:pt>
                <c:pt idx="626">
                  <c:v>4.5449999999999955</c:v>
                </c:pt>
                <c:pt idx="627">
                  <c:v>4.5</c:v>
                </c:pt>
                <c:pt idx="628">
                  <c:v>4.5</c:v>
                </c:pt>
                <c:pt idx="629">
                  <c:v>4.5</c:v>
                </c:pt>
                <c:pt idx="630">
                  <c:v>4.5</c:v>
                </c:pt>
                <c:pt idx="631">
                  <c:v>4.5</c:v>
                </c:pt>
                <c:pt idx="632">
                  <c:v>4.5</c:v>
                </c:pt>
                <c:pt idx="633">
                  <c:v>4.5</c:v>
                </c:pt>
                <c:pt idx="634">
                  <c:v>4.5</c:v>
                </c:pt>
                <c:pt idx="635">
                  <c:v>4.5</c:v>
                </c:pt>
                <c:pt idx="636">
                  <c:v>4.4550000000000001</c:v>
                </c:pt>
                <c:pt idx="637">
                  <c:v>4.4550000000000001</c:v>
                </c:pt>
                <c:pt idx="638">
                  <c:v>4.5</c:v>
                </c:pt>
                <c:pt idx="639">
                  <c:v>4.5</c:v>
                </c:pt>
                <c:pt idx="640">
                  <c:v>4.5449999999999955</c:v>
                </c:pt>
                <c:pt idx="641">
                  <c:v>4.5449999999999955</c:v>
                </c:pt>
                <c:pt idx="642">
                  <c:v>4.5</c:v>
                </c:pt>
                <c:pt idx="643">
                  <c:v>4.5449999999999955</c:v>
                </c:pt>
                <c:pt idx="644">
                  <c:v>4.5</c:v>
                </c:pt>
                <c:pt idx="645">
                  <c:v>4.5</c:v>
                </c:pt>
                <c:pt idx="646">
                  <c:v>4.5</c:v>
                </c:pt>
                <c:pt idx="647">
                  <c:v>4.5</c:v>
                </c:pt>
                <c:pt idx="648">
                  <c:v>4.5</c:v>
                </c:pt>
                <c:pt idx="649">
                  <c:v>4.5</c:v>
                </c:pt>
                <c:pt idx="650">
                  <c:v>4.5</c:v>
                </c:pt>
                <c:pt idx="651">
                  <c:v>4.5</c:v>
                </c:pt>
              </c:numCache>
            </c:numRef>
          </c:yVal>
          <c:smooth val="1"/>
        </c:ser>
        <c:ser>
          <c:idx val="1"/>
          <c:order val="1"/>
          <c:tx>
            <c:strRef>
              <c:f>'log2'!$E$1</c:f>
              <c:strCache>
                <c:ptCount val="1"/>
                <c:pt idx="0">
                  <c:v>Regelungs Lenkwinkel</c:v>
                </c:pt>
              </c:strCache>
            </c:strRef>
          </c:tx>
          <c:marker>
            <c:symbol val="none"/>
          </c:marker>
          <c:xVal>
            <c:numRef>
              <c:f>'log2'!$A$2:$A$653</c:f>
              <c:numCache>
                <c:formatCode>General</c:formatCode>
                <c:ptCount val="652"/>
                <c:pt idx="0">
                  <c:v>0</c:v>
                </c:pt>
                <c:pt idx="1">
                  <c:v>6.0000000000000032E-2</c:v>
                </c:pt>
                <c:pt idx="2">
                  <c:v>0.5</c:v>
                </c:pt>
                <c:pt idx="3">
                  <c:v>0.92</c:v>
                </c:pt>
                <c:pt idx="4">
                  <c:v>0.96000000000000063</c:v>
                </c:pt>
                <c:pt idx="5">
                  <c:v>1</c:v>
                </c:pt>
                <c:pt idx="6">
                  <c:v>1.02</c:v>
                </c:pt>
                <c:pt idx="7">
                  <c:v>1.04</c:v>
                </c:pt>
                <c:pt idx="8">
                  <c:v>1.08</c:v>
                </c:pt>
                <c:pt idx="9">
                  <c:v>1.1399999999999972</c:v>
                </c:pt>
                <c:pt idx="10">
                  <c:v>1.1599999999999973</c:v>
                </c:pt>
                <c:pt idx="11">
                  <c:v>1.22</c:v>
                </c:pt>
                <c:pt idx="12">
                  <c:v>1.24</c:v>
                </c:pt>
                <c:pt idx="13">
                  <c:v>1.44</c:v>
                </c:pt>
                <c:pt idx="14">
                  <c:v>1.52</c:v>
                </c:pt>
                <c:pt idx="15">
                  <c:v>1.6800000000000024</c:v>
                </c:pt>
                <c:pt idx="16">
                  <c:v>1.72</c:v>
                </c:pt>
                <c:pt idx="17">
                  <c:v>2.08</c:v>
                </c:pt>
                <c:pt idx="18">
                  <c:v>2.2000000000000002</c:v>
                </c:pt>
                <c:pt idx="19">
                  <c:v>2.2400000000000002</c:v>
                </c:pt>
                <c:pt idx="20">
                  <c:v>2.54</c:v>
                </c:pt>
                <c:pt idx="21">
                  <c:v>2.8209999999999997</c:v>
                </c:pt>
                <c:pt idx="22">
                  <c:v>2.8609999999999998</c:v>
                </c:pt>
                <c:pt idx="23">
                  <c:v>2.8809999999999998</c:v>
                </c:pt>
                <c:pt idx="24">
                  <c:v>3.0409999999999999</c:v>
                </c:pt>
                <c:pt idx="25">
                  <c:v>3.0609999999999999</c:v>
                </c:pt>
                <c:pt idx="26">
                  <c:v>3.081</c:v>
                </c:pt>
                <c:pt idx="27">
                  <c:v>3.161</c:v>
                </c:pt>
                <c:pt idx="28">
                  <c:v>3.2210000000000001</c:v>
                </c:pt>
                <c:pt idx="29">
                  <c:v>3.2410000000000001</c:v>
                </c:pt>
                <c:pt idx="30">
                  <c:v>3.3009999999999997</c:v>
                </c:pt>
                <c:pt idx="31">
                  <c:v>3.3209999999999997</c:v>
                </c:pt>
                <c:pt idx="32">
                  <c:v>3.5609999999999999</c:v>
                </c:pt>
                <c:pt idx="33">
                  <c:v>3.9809999999999999</c:v>
                </c:pt>
                <c:pt idx="34">
                  <c:v>4.141</c:v>
                </c:pt>
                <c:pt idx="35">
                  <c:v>4.1609999999999889</c:v>
                </c:pt>
                <c:pt idx="36">
                  <c:v>4.2009999999999996</c:v>
                </c:pt>
                <c:pt idx="37">
                  <c:v>4.2610000000000001</c:v>
                </c:pt>
                <c:pt idx="38">
                  <c:v>4.5609999999999955</c:v>
                </c:pt>
                <c:pt idx="39">
                  <c:v>5.36099999999999</c:v>
                </c:pt>
                <c:pt idx="40">
                  <c:v>5.5609999999999955</c:v>
                </c:pt>
                <c:pt idx="41">
                  <c:v>5.641</c:v>
                </c:pt>
                <c:pt idx="42">
                  <c:v>6.0619999999999985</c:v>
                </c:pt>
                <c:pt idx="43">
                  <c:v>6.0819999999999999</c:v>
                </c:pt>
                <c:pt idx="44">
                  <c:v>6.3219999999999965</c:v>
                </c:pt>
                <c:pt idx="45">
                  <c:v>6.4420000000000002</c:v>
                </c:pt>
                <c:pt idx="46">
                  <c:v>6.5229999999999899</c:v>
                </c:pt>
                <c:pt idx="47">
                  <c:v>6.5839999999999996</c:v>
                </c:pt>
                <c:pt idx="48">
                  <c:v>6.6039999999999965</c:v>
                </c:pt>
                <c:pt idx="49">
                  <c:v>6.7039999999999997</c:v>
                </c:pt>
                <c:pt idx="50">
                  <c:v>6.7839999999999998</c:v>
                </c:pt>
                <c:pt idx="51">
                  <c:v>6.8039999999999985</c:v>
                </c:pt>
                <c:pt idx="52">
                  <c:v>7.0039999999999996</c:v>
                </c:pt>
                <c:pt idx="53">
                  <c:v>7.0439999999999996</c:v>
                </c:pt>
                <c:pt idx="54">
                  <c:v>7.1049999999999898</c:v>
                </c:pt>
                <c:pt idx="55">
                  <c:v>7.1249999999999858</c:v>
                </c:pt>
                <c:pt idx="56">
                  <c:v>7.1449999999999889</c:v>
                </c:pt>
                <c:pt idx="57">
                  <c:v>7.1659999999999897</c:v>
                </c:pt>
                <c:pt idx="58">
                  <c:v>7.1859999999999955</c:v>
                </c:pt>
                <c:pt idx="59">
                  <c:v>7.3860000000000001</c:v>
                </c:pt>
                <c:pt idx="60">
                  <c:v>7.4059999999999997</c:v>
                </c:pt>
                <c:pt idx="61">
                  <c:v>7.4260000000000002</c:v>
                </c:pt>
                <c:pt idx="62">
                  <c:v>7.5659999999999945</c:v>
                </c:pt>
                <c:pt idx="63">
                  <c:v>7.5860000000000003</c:v>
                </c:pt>
                <c:pt idx="64">
                  <c:v>7.6059999999999945</c:v>
                </c:pt>
                <c:pt idx="65">
                  <c:v>7.825999999999989</c:v>
                </c:pt>
                <c:pt idx="66">
                  <c:v>7.8460000000000001</c:v>
                </c:pt>
                <c:pt idx="67">
                  <c:v>7.8860000000000001</c:v>
                </c:pt>
                <c:pt idx="68">
                  <c:v>7.9459999999999997</c:v>
                </c:pt>
                <c:pt idx="69">
                  <c:v>8.1660000000000004</c:v>
                </c:pt>
                <c:pt idx="70">
                  <c:v>8.8660000000000068</c:v>
                </c:pt>
                <c:pt idx="71">
                  <c:v>8.8860000000000028</c:v>
                </c:pt>
                <c:pt idx="72">
                  <c:v>8.9870000000000001</c:v>
                </c:pt>
                <c:pt idx="73">
                  <c:v>9.1270000000000024</c:v>
                </c:pt>
                <c:pt idx="74">
                  <c:v>9.2670000000000012</c:v>
                </c:pt>
                <c:pt idx="75">
                  <c:v>9.286999999999999</c:v>
                </c:pt>
                <c:pt idx="76">
                  <c:v>9.4270000000000014</c:v>
                </c:pt>
                <c:pt idx="77">
                  <c:v>9.447000000000001</c:v>
                </c:pt>
                <c:pt idx="78">
                  <c:v>9.4670000000000005</c:v>
                </c:pt>
                <c:pt idx="79">
                  <c:v>9.4870000000000001</c:v>
                </c:pt>
                <c:pt idx="80">
                  <c:v>9.5670000000000002</c:v>
                </c:pt>
                <c:pt idx="81">
                  <c:v>9.793000000000001</c:v>
                </c:pt>
                <c:pt idx="82">
                  <c:v>9.8130000000000006</c:v>
                </c:pt>
                <c:pt idx="83">
                  <c:v>9.8330000000000002</c:v>
                </c:pt>
                <c:pt idx="84">
                  <c:v>9.9130000000000003</c:v>
                </c:pt>
                <c:pt idx="85">
                  <c:v>9.9520000000000213</c:v>
                </c:pt>
                <c:pt idx="86">
                  <c:v>10.012</c:v>
                </c:pt>
                <c:pt idx="87">
                  <c:v>10.032</c:v>
                </c:pt>
                <c:pt idx="88">
                  <c:v>10.072000000000006</c:v>
                </c:pt>
                <c:pt idx="89">
                  <c:v>10.111000000000001</c:v>
                </c:pt>
                <c:pt idx="90">
                  <c:v>10.171000000000001</c:v>
                </c:pt>
                <c:pt idx="91">
                  <c:v>10.191000000000001</c:v>
                </c:pt>
                <c:pt idx="92">
                  <c:v>10.27</c:v>
                </c:pt>
                <c:pt idx="93">
                  <c:v>10.29</c:v>
                </c:pt>
                <c:pt idx="94">
                  <c:v>10.31</c:v>
                </c:pt>
                <c:pt idx="95">
                  <c:v>10.39</c:v>
                </c:pt>
                <c:pt idx="96">
                  <c:v>10.447999999999999</c:v>
                </c:pt>
                <c:pt idx="97">
                  <c:v>10.468</c:v>
                </c:pt>
                <c:pt idx="98">
                  <c:v>10.508000000000001</c:v>
                </c:pt>
                <c:pt idx="99">
                  <c:v>10.527999999999999</c:v>
                </c:pt>
                <c:pt idx="100">
                  <c:v>10.547999999999998</c:v>
                </c:pt>
                <c:pt idx="101">
                  <c:v>10.586</c:v>
                </c:pt>
                <c:pt idx="102">
                  <c:v>10.607000000000001</c:v>
                </c:pt>
                <c:pt idx="103">
                  <c:v>10.646999999999998</c:v>
                </c:pt>
                <c:pt idx="104">
                  <c:v>10.668000000000001</c:v>
                </c:pt>
                <c:pt idx="105">
                  <c:v>10.688000000000001</c:v>
                </c:pt>
                <c:pt idx="106">
                  <c:v>10.787000000000001</c:v>
                </c:pt>
                <c:pt idx="107">
                  <c:v>10.807</c:v>
                </c:pt>
                <c:pt idx="108">
                  <c:v>10.847</c:v>
                </c:pt>
                <c:pt idx="109">
                  <c:v>10.905000000000006</c:v>
                </c:pt>
                <c:pt idx="110">
                  <c:v>10.925000000000002</c:v>
                </c:pt>
                <c:pt idx="111">
                  <c:v>10.985000000000019</c:v>
                </c:pt>
                <c:pt idx="112">
                  <c:v>11.005000000000004</c:v>
                </c:pt>
                <c:pt idx="113">
                  <c:v>11.025</c:v>
                </c:pt>
                <c:pt idx="114">
                  <c:v>11.063000000000002</c:v>
                </c:pt>
                <c:pt idx="115">
                  <c:v>11.143000000000001</c:v>
                </c:pt>
                <c:pt idx="116">
                  <c:v>11.163</c:v>
                </c:pt>
                <c:pt idx="117">
                  <c:v>11.183</c:v>
                </c:pt>
                <c:pt idx="118">
                  <c:v>11.262</c:v>
                </c:pt>
                <c:pt idx="119">
                  <c:v>11.282</c:v>
                </c:pt>
                <c:pt idx="120">
                  <c:v>11.302000000000019</c:v>
                </c:pt>
                <c:pt idx="121">
                  <c:v>11.322000000000006</c:v>
                </c:pt>
                <c:pt idx="122">
                  <c:v>11.342000000000002</c:v>
                </c:pt>
                <c:pt idx="123">
                  <c:v>11.401</c:v>
                </c:pt>
                <c:pt idx="124">
                  <c:v>11.421000000000001</c:v>
                </c:pt>
                <c:pt idx="125">
                  <c:v>11.501000000000001</c:v>
                </c:pt>
                <c:pt idx="126">
                  <c:v>11.579000000000002</c:v>
                </c:pt>
                <c:pt idx="127">
                  <c:v>11.638999999999999</c:v>
                </c:pt>
                <c:pt idx="128">
                  <c:v>11.659000000000002</c:v>
                </c:pt>
                <c:pt idx="129">
                  <c:v>11.697999999999999</c:v>
                </c:pt>
                <c:pt idx="130">
                  <c:v>11.737999999999998</c:v>
                </c:pt>
                <c:pt idx="131">
                  <c:v>11.797999999999998</c:v>
                </c:pt>
                <c:pt idx="132">
                  <c:v>11.818</c:v>
                </c:pt>
                <c:pt idx="133">
                  <c:v>11.917</c:v>
                </c:pt>
                <c:pt idx="134">
                  <c:v>11.957000000000004</c:v>
                </c:pt>
                <c:pt idx="135">
                  <c:v>11.977</c:v>
                </c:pt>
                <c:pt idx="136">
                  <c:v>12.016</c:v>
                </c:pt>
                <c:pt idx="137">
                  <c:v>12.174000000000001</c:v>
                </c:pt>
                <c:pt idx="138">
                  <c:v>12.293999999999999</c:v>
                </c:pt>
                <c:pt idx="139">
                  <c:v>12.332000000000004</c:v>
                </c:pt>
                <c:pt idx="140">
                  <c:v>12.372000000000023</c:v>
                </c:pt>
                <c:pt idx="141">
                  <c:v>12.412000000000004</c:v>
                </c:pt>
                <c:pt idx="142">
                  <c:v>12.432</c:v>
                </c:pt>
                <c:pt idx="143">
                  <c:v>12.452000000000023</c:v>
                </c:pt>
                <c:pt idx="144">
                  <c:v>12.49</c:v>
                </c:pt>
                <c:pt idx="145">
                  <c:v>12.51</c:v>
                </c:pt>
                <c:pt idx="146">
                  <c:v>12.53</c:v>
                </c:pt>
                <c:pt idx="147">
                  <c:v>12.55</c:v>
                </c:pt>
                <c:pt idx="148">
                  <c:v>12.61</c:v>
                </c:pt>
                <c:pt idx="149">
                  <c:v>12.647999999999998</c:v>
                </c:pt>
                <c:pt idx="150">
                  <c:v>12.688000000000001</c:v>
                </c:pt>
                <c:pt idx="151">
                  <c:v>12.707999999999998</c:v>
                </c:pt>
                <c:pt idx="152">
                  <c:v>12.768000000000001</c:v>
                </c:pt>
                <c:pt idx="153">
                  <c:v>12.847</c:v>
                </c:pt>
                <c:pt idx="154">
                  <c:v>12.887</c:v>
                </c:pt>
                <c:pt idx="155">
                  <c:v>12.927</c:v>
                </c:pt>
                <c:pt idx="156">
                  <c:v>12.965000000000023</c:v>
                </c:pt>
                <c:pt idx="157">
                  <c:v>12.985000000000019</c:v>
                </c:pt>
                <c:pt idx="158">
                  <c:v>13.005000000000004</c:v>
                </c:pt>
                <c:pt idx="159">
                  <c:v>13.025</c:v>
                </c:pt>
                <c:pt idx="160">
                  <c:v>13.045</c:v>
                </c:pt>
                <c:pt idx="161">
                  <c:v>13.065000000000019</c:v>
                </c:pt>
                <c:pt idx="162">
                  <c:v>13.085000000000004</c:v>
                </c:pt>
                <c:pt idx="163">
                  <c:v>13.123000000000001</c:v>
                </c:pt>
                <c:pt idx="164">
                  <c:v>13.163</c:v>
                </c:pt>
                <c:pt idx="165">
                  <c:v>13.203000000000001</c:v>
                </c:pt>
                <c:pt idx="166">
                  <c:v>13.223000000000001</c:v>
                </c:pt>
                <c:pt idx="167">
                  <c:v>13.324</c:v>
                </c:pt>
                <c:pt idx="168">
                  <c:v>13.344000000000001</c:v>
                </c:pt>
                <c:pt idx="169">
                  <c:v>13.365000000000023</c:v>
                </c:pt>
                <c:pt idx="170">
                  <c:v>13.405000000000006</c:v>
                </c:pt>
                <c:pt idx="171">
                  <c:v>13.463000000000006</c:v>
                </c:pt>
                <c:pt idx="172">
                  <c:v>13.483000000000002</c:v>
                </c:pt>
                <c:pt idx="173">
                  <c:v>13.523</c:v>
                </c:pt>
                <c:pt idx="174">
                  <c:v>13.563000000000002</c:v>
                </c:pt>
                <c:pt idx="175">
                  <c:v>13.601000000000001</c:v>
                </c:pt>
                <c:pt idx="176">
                  <c:v>13.620999999999999</c:v>
                </c:pt>
                <c:pt idx="177">
                  <c:v>13.640999999999998</c:v>
                </c:pt>
                <c:pt idx="178">
                  <c:v>13.681000000000001</c:v>
                </c:pt>
                <c:pt idx="179">
                  <c:v>13.701000000000001</c:v>
                </c:pt>
                <c:pt idx="180">
                  <c:v>13.720999999999998</c:v>
                </c:pt>
                <c:pt idx="181">
                  <c:v>13.779</c:v>
                </c:pt>
                <c:pt idx="182">
                  <c:v>13.839</c:v>
                </c:pt>
                <c:pt idx="183">
                  <c:v>13.859000000000023</c:v>
                </c:pt>
                <c:pt idx="184">
                  <c:v>13.879000000000019</c:v>
                </c:pt>
                <c:pt idx="185">
                  <c:v>14.037000000000001</c:v>
                </c:pt>
                <c:pt idx="186">
                  <c:v>14.076000000000002</c:v>
                </c:pt>
                <c:pt idx="187">
                  <c:v>14.096</c:v>
                </c:pt>
                <c:pt idx="188">
                  <c:v>14.116</c:v>
                </c:pt>
                <c:pt idx="189">
                  <c:v>14.136000000000001</c:v>
                </c:pt>
                <c:pt idx="190">
                  <c:v>14.176</c:v>
                </c:pt>
                <c:pt idx="191">
                  <c:v>14.196</c:v>
                </c:pt>
                <c:pt idx="192">
                  <c:v>14.275</c:v>
                </c:pt>
                <c:pt idx="193">
                  <c:v>14.295</c:v>
                </c:pt>
                <c:pt idx="194">
                  <c:v>14.315000000000019</c:v>
                </c:pt>
                <c:pt idx="195">
                  <c:v>14.355000000000027</c:v>
                </c:pt>
                <c:pt idx="196">
                  <c:v>14.413</c:v>
                </c:pt>
                <c:pt idx="197">
                  <c:v>14.433</c:v>
                </c:pt>
                <c:pt idx="198">
                  <c:v>14.453000000000021</c:v>
                </c:pt>
                <c:pt idx="199">
                  <c:v>14.551</c:v>
                </c:pt>
                <c:pt idx="200">
                  <c:v>14.571</c:v>
                </c:pt>
                <c:pt idx="201">
                  <c:v>14.591000000000001</c:v>
                </c:pt>
                <c:pt idx="202">
                  <c:v>14.611000000000001</c:v>
                </c:pt>
                <c:pt idx="203">
                  <c:v>14.630999999999998</c:v>
                </c:pt>
                <c:pt idx="204">
                  <c:v>14.709</c:v>
                </c:pt>
                <c:pt idx="205">
                  <c:v>14.728999999999999</c:v>
                </c:pt>
                <c:pt idx="206">
                  <c:v>14.749000000000001</c:v>
                </c:pt>
                <c:pt idx="207">
                  <c:v>14.809000000000006</c:v>
                </c:pt>
                <c:pt idx="208">
                  <c:v>14.829000000000002</c:v>
                </c:pt>
                <c:pt idx="209">
                  <c:v>14.886000000000006</c:v>
                </c:pt>
                <c:pt idx="210">
                  <c:v>14.926</c:v>
                </c:pt>
                <c:pt idx="211">
                  <c:v>14.946</c:v>
                </c:pt>
                <c:pt idx="212">
                  <c:v>14.966000000000006</c:v>
                </c:pt>
                <c:pt idx="213">
                  <c:v>14.986000000000002</c:v>
                </c:pt>
                <c:pt idx="214">
                  <c:v>15.124000000000001</c:v>
                </c:pt>
                <c:pt idx="215">
                  <c:v>15.143999999999998</c:v>
                </c:pt>
                <c:pt idx="216">
                  <c:v>15.183</c:v>
                </c:pt>
                <c:pt idx="217">
                  <c:v>15.283000000000001</c:v>
                </c:pt>
                <c:pt idx="218">
                  <c:v>15.303000000000004</c:v>
                </c:pt>
                <c:pt idx="219">
                  <c:v>15.361000000000002</c:v>
                </c:pt>
                <c:pt idx="220">
                  <c:v>15.381</c:v>
                </c:pt>
                <c:pt idx="221">
                  <c:v>15.421000000000001</c:v>
                </c:pt>
                <c:pt idx="222">
                  <c:v>15.441000000000001</c:v>
                </c:pt>
                <c:pt idx="223">
                  <c:v>15.461</c:v>
                </c:pt>
                <c:pt idx="224">
                  <c:v>15.559000000000006</c:v>
                </c:pt>
                <c:pt idx="225">
                  <c:v>15.619</c:v>
                </c:pt>
                <c:pt idx="226">
                  <c:v>15.657</c:v>
                </c:pt>
                <c:pt idx="227">
                  <c:v>15.697000000000001</c:v>
                </c:pt>
                <c:pt idx="228">
                  <c:v>15.717000000000001</c:v>
                </c:pt>
                <c:pt idx="229">
                  <c:v>15.736999999999998</c:v>
                </c:pt>
                <c:pt idx="230">
                  <c:v>15.757</c:v>
                </c:pt>
                <c:pt idx="231">
                  <c:v>15.835000000000004</c:v>
                </c:pt>
                <c:pt idx="232">
                  <c:v>15.875000000000023</c:v>
                </c:pt>
                <c:pt idx="233">
                  <c:v>15.895000000000019</c:v>
                </c:pt>
                <c:pt idx="234">
                  <c:v>15.915000000000004</c:v>
                </c:pt>
                <c:pt idx="235">
                  <c:v>15.974</c:v>
                </c:pt>
                <c:pt idx="236">
                  <c:v>16.033999999999999</c:v>
                </c:pt>
                <c:pt idx="237">
                  <c:v>16.053999999999988</c:v>
                </c:pt>
                <c:pt idx="238">
                  <c:v>16.074000000000005</c:v>
                </c:pt>
                <c:pt idx="239">
                  <c:v>16.132000000000001</c:v>
                </c:pt>
                <c:pt idx="240">
                  <c:v>16.172000000000001</c:v>
                </c:pt>
                <c:pt idx="241">
                  <c:v>16.192</c:v>
                </c:pt>
                <c:pt idx="242">
                  <c:v>16.212</c:v>
                </c:pt>
                <c:pt idx="243">
                  <c:v>16.231999999999999</c:v>
                </c:pt>
                <c:pt idx="244">
                  <c:v>16.251999999999999</c:v>
                </c:pt>
                <c:pt idx="245">
                  <c:v>16.29</c:v>
                </c:pt>
                <c:pt idx="246">
                  <c:v>16.309999999999999</c:v>
                </c:pt>
                <c:pt idx="247">
                  <c:v>16.329999999999988</c:v>
                </c:pt>
                <c:pt idx="248">
                  <c:v>16.350000000000001</c:v>
                </c:pt>
                <c:pt idx="249">
                  <c:v>16.41</c:v>
                </c:pt>
                <c:pt idx="250">
                  <c:v>16.467999999999989</c:v>
                </c:pt>
                <c:pt idx="251">
                  <c:v>16.487999999999989</c:v>
                </c:pt>
                <c:pt idx="252">
                  <c:v>16.527999999999999</c:v>
                </c:pt>
                <c:pt idx="253">
                  <c:v>16.547999999999988</c:v>
                </c:pt>
                <c:pt idx="254">
                  <c:v>16.626999999999999</c:v>
                </c:pt>
                <c:pt idx="255">
                  <c:v>16.646999999999988</c:v>
                </c:pt>
                <c:pt idx="256">
                  <c:v>16.667000000000005</c:v>
                </c:pt>
                <c:pt idx="257">
                  <c:v>16.687000000000001</c:v>
                </c:pt>
                <c:pt idx="258">
                  <c:v>16.707000000000001</c:v>
                </c:pt>
                <c:pt idx="259">
                  <c:v>16.727</c:v>
                </c:pt>
                <c:pt idx="260">
                  <c:v>16.764999999999986</c:v>
                </c:pt>
                <c:pt idx="261">
                  <c:v>16.784999999999989</c:v>
                </c:pt>
                <c:pt idx="262">
                  <c:v>16.864999999999988</c:v>
                </c:pt>
                <c:pt idx="263">
                  <c:v>16.962999999999944</c:v>
                </c:pt>
                <c:pt idx="264">
                  <c:v>17.081</c:v>
                </c:pt>
                <c:pt idx="265">
                  <c:v>17.120999999999999</c:v>
                </c:pt>
                <c:pt idx="266">
                  <c:v>17.140999999999988</c:v>
                </c:pt>
                <c:pt idx="267">
                  <c:v>17.201000000000001</c:v>
                </c:pt>
                <c:pt idx="268">
                  <c:v>17.279</c:v>
                </c:pt>
                <c:pt idx="269">
                  <c:v>17.318999999999999</c:v>
                </c:pt>
                <c:pt idx="270">
                  <c:v>17.359000000000005</c:v>
                </c:pt>
                <c:pt idx="271">
                  <c:v>17.396000000000001</c:v>
                </c:pt>
                <c:pt idx="272">
                  <c:v>17.436</c:v>
                </c:pt>
                <c:pt idx="273">
                  <c:v>17.574000000000005</c:v>
                </c:pt>
                <c:pt idx="274">
                  <c:v>17.594000000000001</c:v>
                </c:pt>
                <c:pt idx="275">
                  <c:v>17.634000000000047</c:v>
                </c:pt>
                <c:pt idx="276">
                  <c:v>17.654000000000035</c:v>
                </c:pt>
                <c:pt idx="277">
                  <c:v>17.673999999999999</c:v>
                </c:pt>
                <c:pt idx="278">
                  <c:v>17.713000000000001</c:v>
                </c:pt>
                <c:pt idx="279">
                  <c:v>17.773</c:v>
                </c:pt>
                <c:pt idx="280">
                  <c:v>17.832999999999988</c:v>
                </c:pt>
                <c:pt idx="281">
                  <c:v>17.890999999999988</c:v>
                </c:pt>
                <c:pt idx="282">
                  <c:v>17.911000000000001</c:v>
                </c:pt>
                <c:pt idx="283">
                  <c:v>17.951000000000001</c:v>
                </c:pt>
                <c:pt idx="284">
                  <c:v>17.991</c:v>
                </c:pt>
                <c:pt idx="285">
                  <c:v>18.06899999999996</c:v>
                </c:pt>
                <c:pt idx="286">
                  <c:v>18.088999999999956</c:v>
                </c:pt>
                <c:pt idx="287">
                  <c:v>18.109000000000005</c:v>
                </c:pt>
                <c:pt idx="288">
                  <c:v>18.129000000000001</c:v>
                </c:pt>
                <c:pt idx="289">
                  <c:v>18.149000000000001</c:v>
                </c:pt>
                <c:pt idx="290">
                  <c:v>18.187000000000001</c:v>
                </c:pt>
                <c:pt idx="291">
                  <c:v>18.266999999999989</c:v>
                </c:pt>
                <c:pt idx="292">
                  <c:v>18.286999999999956</c:v>
                </c:pt>
                <c:pt idx="293">
                  <c:v>18.306999999999999</c:v>
                </c:pt>
                <c:pt idx="294">
                  <c:v>18.364999999999988</c:v>
                </c:pt>
                <c:pt idx="295">
                  <c:v>18.464999999999989</c:v>
                </c:pt>
                <c:pt idx="296">
                  <c:v>18.562999999999956</c:v>
                </c:pt>
                <c:pt idx="297">
                  <c:v>18.582999999999952</c:v>
                </c:pt>
                <c:pt idx="298">
                  <c:v>18.623000000000001</c:v>
                </c:pt>
                <c:pt idx="299">
                  <c:v>18.661999999999999</c:v>
                </c:pt>
                <c:pt idx="300">
                  <c:v>18.683</c:v>
                </c:pt>
                <c:pt idx="301">
                  <c:v>18.702999999999989</c:v>
                </c:pt>
                <c:pt idx="302">
                  <c:v>18.722999999999956</c:v>
                </c:pt>
                <c:pt idx="303">
                  <c:v>18.742999999999956</c:v>
                </c:pt>
                <c:pt idx="304">
                  <c:v>18.763000000000002</c:v>
                </c:pt>
                <c:pt idx="305">
                  <c:v>18.861000000000001</c:v>
                </c:pt>
                <c:pt idx="306">
                  <c:v>18.881</c:v>
                </c:pt>
                <c:pt idx="307">
                  <c:v>18.901</c:v>
                </c:pt>
                <c:pt idx="308">
                  <c:v>18.978999999999989</c:v>
                </c:pt>
                <c:pt idx="309">
                  <c:v>19.018999999999988</c:v>
                </c:pt>
                <c:pt idx="310">
                  <c:v>19.039000000000001</c:v>
                </c:pt>
                <c:pt idx="311">
                  <c:v>19.059000000000001</c:v>
                </c:pt>
                <c:pt idx="312">
                  <c:v>19.177000000000035</c:v>
                </c:pt>
                <c:pt idx="313">
                  <c:v>19.216999999999999</c:v>
                </c:pt>
                <c:pt idx="314">
                  <c:v>19.335999999999999</c:v>
                </c:pt>
                <c:pt idx="315">
                  <c:v>19.356000000000005</c:v>
                </c:pt>
                <c:pt idx="316">
                  <c:v>19.376000000000001</c:v>
                </c:pt>
                <c:pt idx="317">
                  <c:v>19.454000000000001</c:v>
                </c:pt>
                <c:pt idx="318">
                  <c:v>19.474</c:v>
                </c:pt>
                <c:pt idx="319">
                  <c:v>19.574000000000005</c:v>
                </c:pt>
                <c:pt idx="320">
                  <c:v>19.611999999999998</c:v>
                </c:pt>
                <c:pt idx="321">
                  <c:v>19.632000000000001</c:v>
                </c:pt>
                <c:pt idx="322">
                  <c:v>19.652000000000001</c:v>
                </c:pt>
                <c:pt idx="323">
                  <c:v>19.672000000000001</c:v>
                </c:pt>
                <c:pt idx="324">
                  <c:v>19.692</c:v>
                </c:pt>
                <c:pt idx="325">
                  <c:v>19.79</c:v>
                </c:pt>
                <c:pt idx="326">
                  <c:v>19.809999999999999</c:v>
                </c:pt>
                <c:pt idx="327">
                  <c:v>19.829999999999988</c:v>
                </c:pt>
                <c:pt idx="328">
                  <c:v>19.850000000000001</c:v>
                </c:pt>
                <c:pt idx="329">
                  <c:v>19.87</c:v>
                </c:pt>
                <c:pt idx="330">
                  <c:v>19.89</c:v>
                </c:pt>
                <c:pt idx="331">
                  <c:v>19.928999999999952</c:v>
                </c:pt>
                <c:pt idx="332">
                  <c:v>19.949000000000002</c:v>
                </c:pt>
                <c:pt idx="333">
                  <c:v>19.968999999999955</c:v>
                </c:pt>
                <c:pt idx="334">
                  <c:v>19.988999999999944</c:v>
                </c:pt>
                <c:pt idx="335">
                  <c:v>20.009</c:v>
                </c:pt>
                <c:pt idx="336">
                  <c:v>20.029</c:v>
                </c:pt>
                <c:pt idx="337">
                  <c:v>20.106999999999999</c:v>
                </c:pt>
                <c:pt idx="338">
                  <c:v>20.126999999999999</c:v>
                </c:pt>
                <c:pt idx="339">
                  <c:v>20.146999999999988</c:v>
                </c:pt>
                <c:pt idx="340">
                  <c:v>20.207000000000001</c:v>
                </c:pt>
                <c:pt idx="341">
                  <c:v>20.284999999999989</c:v>
                </c:pt>
                <c:pt idx="342">
                  <c:v>20.305</c:v>
                </c:pt>
                <c:pt idx="343">
                  <c:v>20.324999999999999</c:v>
                </c:pt>
                <c:pt idx="344">
                  <c:v>20.364999999999988</c:v>
                </c:pt>
                <c:pt idx="345">
                  <c:v>20.404</c:v>
                </c:pt>
                <c:pt idx="346">
                  <c:v>20.44399999999996</c:v>
                </c:pt>
                <c:pt idx="347">
                  <c:v>20.485999999999944</c:v>
                </c:pt>
                <c:pt idx="348">
                  <c:v>20.526</c:v>
                </c:pt>
                <c:pt idx="349">
                  <c:v>20.603999999999999</c:v>
                </c:pt>
                <c:pt idx="350">
                  <c:v>20.623999999999999</c:v>
                </c:pt>
                <c:pt idx="351">
                  <c:v>20.800999999999988</c:v>
                </c:pt>
                <c:pt idx="352">
                  <c:v>20.821000000000005</c:v>
                </c:pt>
                <c:pt idx="353">
                  <c:v>20.841000000000001</c:v>
                </c:pt>
                <c:pt idx="354">
                  <c:v>20.879000000000001</c:v>
                </c:pt>
                <c:pt idx="355">
                  <c:v>20.939</c:v>
                </c:pt>
                <c:pt idx="356">
                  <c:v>20.959</c:v>
                </c:pt>
                <c:pt idx="357">
                  <c:v>20.978999999999989</c:v>
                </c:pt>
                <c:pt idx="358">
                  <c:v>20.998999999999956</c:v>
                </c:pt>
                <c:pt idx="359">
                  <c:v>21.036999999999999</c:v>
                </c:pt>
                <c:pt idx="360">
                  <c:v>21.077000000000005</c:v>
                </c:pt>
                <c:pt idx="361">
                  <c:v>21.117000000000051</c:v>
                </c:pt>
                <c:pt idx="362">
                  <c:v>21.254999999999999</c:v>
                </c:pt>
                <c:pt idx="363">
                  <c:v>21.295000000000002</c:v>
                </c:pt>
                <c:pt idx="364">
                  <c:v>21.353999999999999</c:v>
                </c:pt>
                <c:pt idx="365">
                  <c:v>21.454000000000001</c:v>
                </c:pt>
                <c:pt idx="366">
                  <c:v>21.474</c:v>
                </c:pt>
                <c:pt idx="367">
                  <c:v>21.513000000000005</c:v>
                </c:pt>
                <c:pt idx="368">
                  <c:v>21.553000000000001</c:v>
                </c:pt>
                <c:pt idx="369">
                  <c:v>21.593</c:v>
                </c:pt>
                <c:pt idx="370">
                  <c:v>21.613000000000035</c:v>
                </c:pt>
                <c:pt idx="371">
                  <c:v>21.632999999999999</c:v>
                </c:pt>
                <c:pt idx="372">
                  <c:v>21.670999999999999</c:v>
                </c:pt>
                <c:pt idx="373">
                  <c:v>21.690999999999999</c:v>
                </c:pt>
                <c:pt idx="374">
                  <c:v>21.731000000000005</c:v>
                </c:pt>
                <c:pt idx="375">
                  <c:v>21.751000000000001</c:v>
                </c:pt>
                <c:pt idx="376">
                  <c:v>21.791</c:v>
                </c:pt>
                <c:pt idx="377">
                  <c:v>21.949000000000002</c:v>
                </c:pt>
                <c:pt idx="378">
                  <c:v>21.987999999999989</c:v>
                </c:pt>
                <c:pt idx="379">
                  <c:v>22.007999999999999</c:v>
                </c:pt>
                <c:pt idx="380">
                  <c:v>22.06899999999996</c:v>
                </c:pt>
                <c:pt idx="381">
                  <c:v>22.109000000000005</c:v>
                </c:pt>
                <c:pt idx="382">
                  <c:v>22.146999999999988</c:v>
                </c:pt>
                <c:pt idx="383">
                  <c:v>22.167000000000005</c:v>
                </c:pt>
                <c:pt idx="384">
                  <c:v>22.187999999999999</c:v>
                </c:pt>
                <c:pt idx="385">
                  <c:v>22.228000000000002</c:v>
                </c:pt>
                <c:pt idx="386">
                  <c:v>22.247999999999987</c:v>
                </c:pt>
                <c:pt idx="387">
                  <c:v>22.267999999999986</c:v>
                </c:pt>
                <c:pt idx="388">
                  <c:v>22.305</c:v>
                </c:pt>
                <c:pt idx="389">
                  <c:v>22.324999999999999</c:v>
                </c:pt>
                <c:pt idx="390">
                  <c:v>22.424999999999986</c:v>
                </c:pt>
                <c:pt idx="391">
                  <c:v>22.481999999999989</c:v>
                </c:pt>
                <c:pt idx="392">
                  <c:v>22.501999999999999</c:v>
                </c:pt>
                <c:pt idx="393">
                  <c:v>22.561999999999987</c:v>
                </c:pt>
                <c:pt idx="394">
                  <c:v>22.581999999999987</c:v>
                </c:pt>
                <c:pt idx="395">
                  <c:v>22.62</c:v>
                </c:pt>
                <c:pt idx="396">
                  <c:v>22.66</c:v>
                </c:pt>
                <c:pt idx="397">
                  <c:v>22.68</c:v>
                </c:pt>
                <c:pt idx="398">
                  <c:v>22.74</c:v>
                </c:pt>
                <c:pt idx="399">
                  <c:v>22.838999999999999</c:v>
                </c:pt>
                <c:pt idx="400">
                  <c:v>22.859000000000005</c:v>
                </c:pt>
                <c:pt idx="401">
                  <c:v>22.879000000000001</c:v>
                </c:pt>
                <c:pt idx="402">
                  <c:v>22.899000000000001</c:v>
                </c:pt>
                <c:pt idx="403">
                  <c:v>22.978000000000002</c:v>
                </c:pt>
                <c:pt idx="404">
                  <c:v>22.997999999999987</c:v>
                </c:pt>
                <c:pt idx="405">
                  <c:v>23.018000000000001</c:v>
                </c:pt>
                <c:pt idx="406">
                  <c:v>23.058</c:v>
                </c:pt>
                <c:pt idx="407">
                  <c:v>23.096</c:v>
                </c:pt>
                <c:pt idx="408">
                  <c:v>23.155999999999999</c:v>
                </c:pt>
                <c:pt idx="409">
                  <c:v>23.175999999999988</c:v>
                </c:pt>
                <c:pt idx="410">
                  <c:v>23.196000000000005</c:v>
                </c:pt>
                <c:pt idx="411">
                  <c:v>23.216000000000001</c:v>
                </c:pt>
                <c:pt idx="412">
                  <c:v>23.274000000000001</c:v>
                </c:pt>
                <c:pt idx="413">
                  <c:v>23.294</c:v>
                </c:pt>
                <c:pt idx="414">
                  <c:v>23.314000000000039</c:v>
                </c:pt>
                <c:pt idx="415">
                  <c:v>23.334000000000035</c:v>
                </c:pt>
                <c:pt idx="416">
                  <c:v>23.353999999999999</c:v>
                </c:pt>
                <c:pt idx="417">
                  <c:v>23.411999999999999</c:v>
                </c:pt>
                <c:pt idx="418">
                  <c:v>23.431999999999999</c:v>
                </c:pt>
                <c:pt idx="419">
                  <c:v>23.491999999999987</c:v>
                </c:pt>
                <c:pt idx="420">
                  <c:v>23.532</c:v>
                </c:pt>
                <c:pt idx="421">
                  <c:v>23.57</c:v>
                </c:pt>
                <c:pt idx="422">
                  <c:v>23.610000000000031</c:v>
                </c:pt>
                <c:pt idx="423">
                  <c:v>23.630000000000031</c:v>
                </c:pt>
                <c:pt idx="424">
                  <c:v>23.67</c:v>
                </c:pt>
                <c:pt idx="425">
                  <c:v>23.69</c:v>
                </c:pt>
                <c:pt idx="426">
                  <c:v>23.728000000000002</c:v>
                </c:pt>
                <c:pt idx="427">
                  <c:v>23.768999999999952</c:v>
                </c:pt>
                <c:pt idx="428">
                  <c:v>23.788999999999955</c:v>
                </c:pt>
                <c:pt idx="429">
                  <c:v>23.809000000000001</c:v>
                </c:pt>
                <c:pt idx="430">
                  <c:v>23.887</c:v>
                </c:pt>
                <c:pt idx="431">
                  <c:v>23.946999999999989</c:v>
                </c:pt>
                <c:pt idx="432">
                  <c:v>24.007000000000001</c:v>
                </c:pt>
                <c:pt idx="433">
                  <c:v>24.044</c:v>
                </c:pt>
                <c:pt idx="434">
                  <c:v>24.103999999999999</c:v>
                </c:pt>
                <c:pt idx="435">
                  <c:v>24.123999999999999</c:v>
                </c:pt>
                <c:pt idx="436">
                  <c:v>24.164000000000001</c:v>
                </c:pt>
                <c:pt idx="437">
                  <c:v>24.202000000000002</c:v>
                </c:pt>
                <c:pt idx="438">
                  <c:v>24.241999999999987</c:v>
                </c:pt>
                <c:pt idx="439">
                  <c:v>24.261999999999986</c:v>
                </c:pt>
                <c:pt idx="440">
                  <c:v>24.281999999999989</c:v>
                </c:pt>
                <c:pt idx="441">
                  <c:v>24.302</c:v>
                </c:pt>
                <c:pt idx="442">
                  <c:v>24.321999999999999</c:v>
                </c:pt>
                <c:pt idx="443">
                  <c:v>24.36</c:v>
                </c:pt>
                <c:pt idx="444">
                  <c:v>24.38</c:v>
                </c:pt>
                <c:pt idx="445">
                  <c:v>24.4</c:v>
                </c:pt>
                <c:pt idx="446">
                  <c:v>24.439999999999987</c:v>
                </c:pt>
                <c:pt idx="447">
                  <c:v>24.479999999999986</c:v>
                </c:pt>
                <c:pt idx="448">
                  <c:v>24.518999999999988</c:v>
                </c:pt>
                <c:pt idx="449">
                  <c:v>24.599</c:v>
                </c:pt>
                <c:pt idx="450">
                  <c:v>24.638999999999999</c:v>
                </c:pt>
                <c:pt idx="451">
                  <c:v>24.678000000000001</c:v>
                </c:pt>
                <c:pt idx="452">
                  <c:v>24.718</c:v>
                </c:pt>
                <c:pt idx="453">
                  <c:v>24.738</c:v>
                </c:pt>
                <c:pt idx="454">
                  <c:v>24.757999999999999</c:v>
                </c:pt>
                <c:pt idx="455">
                  <c:v>24.797999999999988</c:v>
                </c:pt>
                <c:pt idx="456">
                  <c:v>24.856000000000005</c:v>
                </c:pt>
                <c:pt idx="457">
                  <c:v>24.876000000000001</c:v>
                </c:pt>
                <c:pt idx="458">
                  <c:v>24.936</c:v>
                </c:pt>
                <c:pt idx="459">
                  <c:v>24.994</c:v>
                </c:pt>
                <c:pt idx="460">
                  <c:v>25.074000000000005</c:v>
                </c:pt>
                <c:pt idx="461">
                  <c:v>25.094000000000001</c:v>
                </c:pt>
                <c:pt idx="462">
                  <c:v>25.172000000000001</c:v>
                </c:pt>
                <c:pt idx="463">
                  <c:v>25.192</c:v>
                </c:pt>
                <c:pt idx="464">
                  <c:v>25.231999999999999</c:v>
                </c:pt>
                <c:pt idx="465">
                  <c:v>25.271999999999988</c:v>
                </c:pt>
                <c:pt idx="466">
                  <c:v>25.370999999999999</c:v>
                </c:pt>
                <c:pt idx="467">
                  <c:v>25.390999999999988</c:v>
                </c:pt>
                <c:pt idx="468">
                  <c:v>25.411999999999999</c:v>
                </c:pt>
                <c:pt idx="469">
                  <c:v>25.431999999999999</c:v>
                </c:pt>
                <c:pt idx="470">
                  <c:v>25.47</c:v>
                </c:pt>
                <c:pt idx="471">
                  <c:v>25.49</c:v>
                </c:pt>
                <c:pt idx="472">
                  <c:v>25.530999999999999</c:v>
                </c:pt>
                <c:pt idx="473">
                  <c:v>25.550999999999988</c:v>
                </c:pt>
                <c:pt idx="474">
                  <c:v>25.591000000000001</c:v>
                </c:pt>
                <c:pt idx="475">
                  <c:v>25.629000000000001</c:v>
                </c:pt>
                <c:pt idx="476">
                  <c:v>25.649000000000001</c:v>
                </c:pt>
                <c:pt idx="477">
                  <c:v>25.669</c:v>
                </c:pt>
                <c:pt idx="478">
                  <c:v>25.689</c:v>
                </c:pt>
                <c:pt idx="479">
                  <c:v>25.728999999999989</c:v>
                </c:pt>
                <c:pt idx="480">
                  <c:v>25.748999999999956</c:v>
                </c:pt>
                <c:pt idx="481">
                  <c:v>25.808</c:v>
                </c:pt>
                <c:pt idx="482">
                  <c:v>25.827999999999999</c:v>
                </c:pt>
                <c:pt idx="483">
                  <c:v>25.907999999999987</c:v>
                </c:pt>
                <c:pt idx="484">
                  <c:v>25.946000000000002</c:v>
                </c:pt>
                <c:pt idx="485">
                  <c:v>25.965999999999951</c:v>
                </c:pt>
                <c:pt idx="486">
                  <c:v>25.985999999999944</c:v>
                </c:pt>
                <c:pt idx="487">
                  <c:v>26.006</c:v>
                </c:pt>
                <c:pt idx="488">
                  <c:v>26.026</c:v>
                </c:pt>
                <c:pt idx="489">
                  <c:v>26.065999999999956</c:v>
                </c:pt>
                <c:pt idx="490">
                  <c:v>26.103999999999999</c:v>
                </c:pt>
                <c:pt idx="491">
                  <c:v>26.143999999999988</c:v>
                </c:pt>
                <c:pt idx="492">
                  <c:v>26.282999999999955</c:v>
                </c:pt>
                <c:pt idx="493">
                  <c:v>26.303000000000001</c:v>
                </c:pt>
                <c:pt idx="494">
                  <c:v>26.323</c:v>
                </c:pt>
                <c:pt idx="495">
                  <c:v>26.38299999999996</c:v>
                </c:pt>
                <c:pt idx="496">
                  <c:v>26.461999999999989</c:v>
                </c:pt>
                <c:pt idx="497">
                  <c:v>26.58</c:v>
                </c:pt>
                <c:pt idx="498">
                  <c:v>26.6</c:v>
                </c:pt>
                <c:pt idx="499">
                  <c:v>26.777999999999999</c:v>
                </c:pt>
                <c:pt idx="500">
                  <c:v>26.818000000000001</c:v>
                </c:pt>
                <c:pt idx="501">
                  <c:v>26.916</c:v>
                </c:pt>
                <c:pt idx="502">
                  <c:v>26.936</c:v>
                </c:pt>
                <c:pt idx="503">
                  <c:v>26.956</c:v>
                </c:pt>
                <c:pt idx="504">
                  <c:v>27.015999999999988</c:v>
                </c:pt>
                <c:pt idx="505">
                  <c:v>27.055</c:v>
                </c:pt>
                <c:pt idx="506">
                  <c:v>27.074999999999999</c:v>
                </c:pt>
                <c:pt idx="507">
                  <c:v>27.094999999999999</c:v>
                </c:pt>
                <c:pt idx="508">
                  <c:v>27.135000000000005</c:v>
                </c:pt>
                <c:pt idx="509">
                  <c:v>27.175000000000001</c:v>
                </c:pt>
                <c:pt idx="510">
                  <c:v>27.233000000000001</c:v>
                </c:pt>
                <c:pt idx="511">
                  <c:v>27.253</c:v>
                </c:pt>
                <c:pt idx="512">
                  <c:v>27.390999999999988</c:v>
                </c:pt>
                <c:pt idx="513">
                  <c:v>27.451000000000001</c:v>
                </c:pt>
                <c:pt idx="514">
                  <c:v>27.588999999999956</c:v>
                </c:pt>
                <c:pt idx="515">
                  <c:v>27.649000000000001</c:v>
                </c:pt>
                <c:pt idx="516">
                  <c:v>27.687000000000001</c:v>
                </c:pt>
                <c:pt idx="517">
                  <c:v>27.707000000000001</c:v>
                </c:pt>
                <c:pt idx="518">
                  <c:v>27.727</c:v>
                </c:pt>
                <c:pt idx="519">
                  <c:v>27.766999999999989</c:v>
                </c:pt>
                <c:pt idx="520">
                  <c:v>27.786999999999956</c:v>
                </c:pt>
                <c:pt idx="521">
                  <c:v>27.806999999999999</c:v>
                </c:pt>
                <c:pt idx="522">
                  <c:v>27.904999999999987</c:v>
                </c:pt>
                <c:pt idx="523">
                  <c:v>27.964999999999989</c:v>
                </c:pt>
                <c:pt idx="524">
                  <c:v>28.004000000000001</c:v>
                </c:pt>
                <c:pt idx="525">
                  <c:v>28.024000000000001</c:v>
                </c:pt>
                <c:pt idx="526">
                  <c:v>28.064</c:v>
                </c:pt>
                <c:pt idx="527">
                  <c:v>28.084</c:v>
                </c:pt>
                <c:pt idx="528">
                  <c:v>28.161999999999999</c:v>
                </c:pt>
                <c:pt idx="529">
                  <c:v>28.202000000000002</c:v>
                </c:pt>
                <c:pt idx="530">
                  <c:v>28.241999999999987</c:v>
                </c:pt>
                <c:pt idx="531">
                  <c:v>28.32</c:v>
                </c:pt>
                <c:pt idx="532">
                  <c:v>28.36</c:v>
                </c:pt>
                <c:pt idx="533">
                  <c:v>28.4</c:v>
                </c:pt>
                <c:pt idx="534">
                  <c:v>28.478000000000002</c:v>
                </c:pt>
                <c:pt idx="535">
                  <c:v>28.538</c:v>
                </c:pt>
                <c:pt idx="536">
                  <c:v>28.558</c:v>
                </c:pt>
                <c:pt idx="537">
                  <c:v>28.597999999999999</c:v>
                </c:pt>
                <c:pt idx="538">
                  <c:v>28.696000000000005</c:v>
                </c:pt>
                <c:pt idx="539">
                  <c:v>28.716000000000001</c:v>
                </c:pt>
                <c:pt idx="540">
                  <c:v>28.756</c:v>
                </c:pt>
                <c:pt idx="541">
                  <c:v>28.794</c:v>
                </c:pt>
                <c:pt idx="542">
                  <c:v>28.814000000000039</c:v>
                </c:pt>
                <c:pt idx="543">
                  <c:v>28.853999999999999</c:v>
                </c:pt>
                <c:pt idx="544">
                  <c:v>28.873999999999999</c:v>
                </c:pt>
                <c:pt idx="545">
                  <c:v>28.893999999999988</c:v>
                </c:pt>
                <c:pt idx="546">
                  <c:v>28.952999999999989</c:v>
                </c:pt>
                <c:pt idx="547">
                  <c:v>28.972999999999956</c:v>
                </c:pt>
                <c:pt idx="548">
                  <c:v>28.992999999999956</c:v>
                </c:pt>
                <c:pt idx="549">
                  <c:v>29.033000000000001</c:v>
                </c:pt>
                <c:pt idx="550">
                  <c:v>29.053000000000001</c:v>
                </c:pt>
                <c:pt idx="551">
                  <c:v>29.073</c:v>
                </c:pt>
                <c:pt idx="552">
                  <c:v>29.110000000000031</c:v>
                </c:pt>
                <c:pt idx="553">
                  <c:v>29.130000000000031</c:v>
                </c:pt>
                <c:pt idx="554">
                  <c:v>29.150000000000031</c:v>
                </c:pt>
                <c:pt idx="555">
                  <c:v>29.17</c:v>
                </c:pt>
                <c:pt idx="556">
                  <c:v>29.19</c:v>
                </c:pt>
                <c:pt idx="557">
                  <c:v>29.21</c:v>
                </c:pt>
                <c:pt idx="558">
                  <c:v>29.23</c:v>
                </c:pt>
                <c:pt idx="559">
                  <c:v>29.266999999999989</c:v>
                </c:pt>
                <c:pt idx="560">
                  <c:v>29.306999999999999</c:v>
                </c:pt>
                <c:pt idx="561">
                  <c:v>29.347000000000001</c:v>
                </c:pt>
                <c:pt idx="562">
                  <c:v>29.367000000000001</c:v>
                </c:pt>
                <c:pt idx="563">
                  <c:v>29.387</c:v>
                </c:pt>
                <c:pt idx="564">
                  <c:v>29.444999999999986</c:v>
                </c:pt>
                <c:pt idx="565">
                  <c:v>29.464999999999989</c:v>
                </c:pt>
                <c:pt idx="566">
                  <c:v>29.545000000000002</c:v>
                </c:pt>
                <c:pt idx="567">
                  <c:v>29.581999999999987</c:v>
                </c:pt>
                <c:pt idx="568">
                  <c:v>29.622</c:v>
                </c:pt>
                <c:pt idx="569">
                  <c:v>29.661999999999999</c:v>
                </c:pt>
                <c:pt idx="570">
                  <c:v>29.681999999999999</c:v>
                </c:pt>
                <c:pt idx="571">
                  <c:v>29.702000000000002</c:v>
                </c:pt>
                <c:pt idx="572">
                  <c:v>29.74</c:v>
                </c:pt>
                <c:pt idx="573">
                  <c:v>29.82</c:v>
                </c:pt>
                <c:pt idx="574">
                  <c:v>29.84</c:v>
                </c:pt>
                <c:pt idx="575">
                  <c:v>29.86</c:v>
                </c:pt>
                <c:pt idx="576">
                  <c:v>29.898</c:v>
                </c:pt>
                <c:pt idx="577">
                  <c:v>29.957999999999988</c:v>
                </c:pt>
                <c:pt idx="578">
                  <c:v>29.978000000000002</c:v>
                </c:pt>
                <c:pt idx="579">
                  <c:v>30.018000000000001</c:v>
                </c:pt>
                <c:pt idx="580">
                  <c:v>30.056000000000001</c:v>
                </c:pt>
                <c:pt idx="581">
                  <c:v>30.076000000000001</c:v>
                </c:pt>
                <c:pt idx="582">
                  <c:v>30.135999999999999</c:v>
                </c:pt>
                <c:pt idx="583">
                  <c:v>30.155999999999999</c:v>
                </c:pt>
                <c:pt idx="584">
                  <c:v>30.254000000000001</c:v>
                </c:pt>
                <c:pt idx="585">
                  <c:v>30.274000000000001</c:v>
                </c:pt>
                <c:pt idx="586">
                  <c:v>30.294</c:v>
                </c:pt>
                <c:pt idx="587">
                  <c:v>30.334000000000035</c:v>
                </c:pt>
                <c:pt idx="588">
                  <c:v>30.391999999999999</c:v>
                </c:pt>
                <c:pt idx="589">
                  <c:v>30.411999999999999</c:v>
                </c:pt>
                <c:pt idx="590">
                  <c:v>30.55</c:v>
                </c:pt>
                <c:pt idx="591">
                  <c:v>30.59</c:v>
                </c:pt>
                <c:pt idx="592">
                  <c:v>30.610000000000031</c:v>
                </c:pt>
                <c:pt idx="593">
                  <c:v>30.650000000000031</c:v>
                </c:pt>
                <c:pt idx="594">
                  <c:v>30.687999999999999</c:v>
                </c:pt>
                <c:pt idx="595">
                  <c:v>30.707999999999988</c:v>
                </c:pt>
                <c:pt idx="596">
                  <c:v>30.767999999999986</c:v>
                </c:pt>
                <c:pt idx="597">
                  <c:v>30.808</c:v>
                </c:pt>
                <c:pt idx="598">
                  <c:v>30.847000000000001</c:v>
                </c:pt>
                <c:pt idx="599">
                  <c:v>30.887</c:v>
                </c:pt>
                <c:pt idx="600">
                  <c:v>30.927</c:v>
                </c:pt>
                <c:pt idx="601">
                  <c:v>31.004000000000001</c:v>
                </c:pt>
                <c:pt idx="602">
                  <c:v>31.024000000000001</c:v>
                </c:pt>
                <c:pt idx="603">
                  <c:v>31.064</c:v>
                </c:pt>
                <c:pt idx="604">
                  <c:v>31.084</c:v>
                </c:pt>
                <c:pt idx="605">
                  <c:v>31.103999999999999</c:v>
                </c:pt>
                <c:pt idx="606">
                  <c:v>31.222999999999956</c:v>
                </c:pt>
                <c:pt idx="607">
                  <c:v>31.242999999999956</c:v>
                </c:pt>
                <c:pt idx="608">
                  <c:v>31.282999999999955</c:v>
                </c:pt>
                <c:pt idx="609">
                  <c:v>31.321000000000005</c:v>
                </c:pt>
                <c:pt idx="610">
                  <c:v>31.361000000000001</c:v>
                </c:pt>
                <c:pt idx="611">
                  <c:v>31.401999999999987</c:v>
                </c:pt>
                <c:pt idx="612">
                  <c:v>31.56</c:v>
                </c:pt>
                <c:pt idx="613">
                  <c:v>31.637000000000047</c:v>
                </c:pt>
                <c:pt idx="614">
                  <c:v>31.677000000000035</c:v>
                </c:pt>
                <c:pt idx="615">
                  <c:v>31.696999999999999</c:v>
                </c:pt>
                <c:pt idx="616">
                  <c:v>31.716999999999999</c:v>
                </c:pt>
                <c:pt idx="617">
                  <c:v>31.757000000000001</c:v>
                </c:pt>
                <c:pt idx="618">
                  <c:v>31.814000000000039</c:v>
                </c:pt>
                <c:pt idx="619">
                  <c:v>31.873999999999999</c:v>
                </c:pt>
                <c:pt idx="620">
                  <c:v>31.914000000000001</c:v>
                </c:pt>
                <c:pt idx="621">
                  <c:v>31.991</c:v>
                </c:pt>
                <c:pt idx="622">
                  <c:v>32.149000000000001</c:v>
                </c:pt>
                <c:pt idx="623">
                  <c:v>32.209000000000003</c:v>
                </c:pt>
                <c:pt idx="624">
                  <c:v>32.229000000000013</c:v>
                </c:pt>
                <c:pt idx="625">
                  <c:v>32.426000000000002</c:v>
                </c:pt>
                <c:pt idx="626">
                  <c:v>32.446000000000005</c:v>
                </c:pt>
                <c:pt idx="627">
                  <c:v>32.506</c:v>
                </c:pt>
                <c:pt idx="628">
                  <c:v>32.546000000000006</c:v>
                </c:pt>
                <c:pt idx="629">
                  <c:v>32.604000000000006</c:v>
                </c:pt>
                <c:pt idx="630">
                  <c:v>32.704000000000001</c:v>
                </c:pt>
                <c:pt idx="631">
                  <c:v>32.742000000000012</c:v>
                </c:pt>
                <c:pt idx="632">
                  <c:v>32.822000000000003</c:v>
                </c:pt>
                <c:pt idx="633">
                  <c:v>32.841999999999999</c:v>
                </c:pt>
                <c:pt idx="634">
                  <c:v>33</c:v>
                </c:pt>
                <c:pt idx="635">
                  <c:v>33.020000000000003</c:v>
                </c:pt>
                <c:pt idx="636">
                  <c:v>33.079000000000001</c:v>
                </c:pt>
                <c:pt idx="637">
                  <c:v>33.099000000000011</c:v>
                </c:pt>
                <c:pt idx="638">
                  <c:v>33.119</c:v>
                </c:pt>
                <c:pt idx="639">
                  <c:v>33.239000000000011</c:v>
                </c:pt>
                <c:pt idx="640">
                  <c:v>33.259</c:v>
                </c:pt>
                <c:pt idx="641">
                  <c:v>33.279000000000003</c:v>
                </c:pt>
                <c:pt idx="642">
                  <c:v>33.339000000000006</c:v>
                </c:pt>
                <c:pt idx="643">
                  <c:v>33.376000000000005</c:v>
                </c:pt>
                <c:pt idx="644">
                  <c:v>33.396000000000001</c:v>
                </c:pt>
                <c:pt idx="645">
                  <c:v>33.416000000000004</c:v>
                </c:pt>
                <c:pt idx="646">
                  <c:v>33.436</c:v>
                </c:pt>
                <c:pt idx="647">
                  <c:v>33.455999999999996</c:v>
                </c:pt>
                <c:pt idx="648">
                  <c:v>33.496000000000002</c:v>
                </c:pt>
                <c:pt idx="649">
                  <c:v>33.573</c:v>
                </c:pt>
                <c:pt idx="650">
                  <c:v>33.613</c:v>
                </c:pt>
                <c:pt idx="651">
                  <c:v>33.653000000000006</c:v>
                </c:pt>
              </c:numCache>
            </c:numRef>
          </c:xVal>
          <c:yVal>
            <c:numRef>
              <c:f>'log2'!$E$2:$E$653</c:f>
              <c:numCache>
                <c:formatCode>General</c:formatCode>
                <c:ptCount val="652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-4.4522079999999997</c:v>
                </c:pt>
                <c:pt idx="78">
                  <c:v>-4.3998290000000004</c:v>
                </c:pt>
                <c:pt idx="79">
                  <c:v>-4.3474499999999985</c:v>
                </c:pt>
                <c:pt idx="80">
                  <c:v>-4.5045869999999839</c:v>
                </c:pt>
                <c:pt idx="81">
                  <c:v>-4.5045869999999839</c:v>
                </c:pt>
                <c:pt idx="82">
                  <c:v>-4.7141029999999899</c:v>
                </c:pt>
                <c:pt idx="83">
                  <c:v>-4.6093450000000002</c:v>
                </c:pt>
                <c:pt idx="84">
                  <c:v>-4.4522079999999997</c:v>
                </c:pt>
                <c:pt idx="85">
                  <c:v>-4.3474499999999985</c:v>
                </c:pt>
                <c:pt idx="86">
                  <c:v>-4.2426930000000107</c:v>
                </c:pt>
                <c:pt idx="87">
                  <c:v>-4.2426930000000107</c:v>
                </c:pt>
                <c:pt idx="88">
                  <c:v>-4.2950720000000002</c:v>
                </c:pt>
                <c:pt idx="89">
                  <c:v>-4.3998290000000004</c:v>
                </c:pt>
                <c:pt idx="90">
                  <c:v>-4.3474499999999985</c:v>
                </c:pt>
                <c:pt idx="91">
                  <c:v>-4.2950720000000002</c:v>
                </c:pt>
                <c:pt idx="92">
                  <c:v>-4.1379349999999819</c:v>
                </c:pt>
                <c:pt idx="93">
                  <c:v>-4.1379349999999819</c:v>
                </c:pt>
                <c:pt idx="94">
                  <c:v>-4.1379349999999819</c:v>
                </c:pt>
                <c:pt idx="95">
                  <c:v>-4.1379349999999819</c:v>
                </c:pt>
                <c:pt idx="96">
                  <c:v>-4.0855559999999898</c:v>
                </c:pt>
                <c:pt idx="97">
                  <c:v>-4.0331770000000002</c:v>
                </c:pt>
                <c:pt idx="98">
                  <c:v>-3.823661</c:v>
                </c:pt>
                <c:pt idx="99">
                  <c:v>-3.6141459999999968</c:v>
                </c:pt>
                <c:pt idx="100">
                  <c:v>-3.561766</c:v>
                </c:pt>
                <c:pt idx="101">
                  <c:v>-3.561766</c:v>
                </c:pt>
                <c:pt idx="102">
                  <c:v>-3.509388</c:v>
                </c:pt>
                <c:pt idx="103">
                  <c:v>-3.561766</c:v>
                </c:pt>
                <c:pt idx="104">
                  <c:v>-3.6141459999999968</c:v>
                </c:pt>
                <c:pt idx="105">
                  <c:v>-3.6665239999999999</c:v>
                </c:pt>
                <c:pt idx="106">
                  <c:v>-3.7189030000000001</c:v>
                </c:pt>
                <c:pt idx="107">
                  <c:v>-3.6665239999999999</c:v>
                </c:pt>
                <c:pt idx="108">
                  <c:v>-3.561766</c:v>
                </c:pt>
                <c:pt idx="109">
                  <c:v>-3.2998719999999997</c:v>
                </c:pt>
                <c:pt idx="110">
                  <c:v>-3.2474930000000048</c:v>
                </c:pt>
                <c:pt idx="111">
                  <c:v>-3.1951139999999998</c:v>
                </c:pt>
                <c:pt idx="112">
                  <c:v>-3.0379770000000001</c:v>
                </c:pt>
                <c:pt idx="113">
                  <c:v>-3.0903559999999977</c:v>
                </c:pt>
                <c:pt idx="114">
                  <c:v>-2.985598</c:v>
                </c:pt>
                <c:pt idx="115">
                  <c:v>-2.9332189999999967</c:v>
                </c:pt>
                <c:pt idx="116">
                  <c:v>-2.985598</c:v>
                </c:pt>
                <c:pt idx="117">
                  <c:v>-2.985598</c:v>
                </c:pt>
                <c:pt idx="118">
                  <c:v>-2.9332189999999967</c:v>
                </c:pt>
                <c:pt idx="119">
                  <c:v>-2.985598</c:v>
                </c:pt>
                <c:pt idx="120">
                  <c:v>-3.0379770000000001</c:v>
                </c:pt>
                <c:pt idx="121">
                  <c:v>-2.985598</c:v>
                </c:pt>
                <c:pt idx="122">
                  <c:v>-2.8808409999999967</c:v>
                </c:pt>
                <c:pt idx="123">
                  <c:v>-2.7760829999999967</c:v>
                </c:pt>
                <c:pt idx="124">
                  <c:v>-2.7760829999999967</c:v>
                </c:pt>
                <c:pt idx="125">
                  <c:v>-2.4618089999999948</c:v>
                </c:pt>
                <c:pt idx="126">
                  <c:v>-2.40943</c:v>
                </c:pt>
                <c:pt idx="127">
                  <c:v>-2.6189459999999967</c:v>
                </c:pt>
                <c:pt idx="128">
                  <c:v>-2.6189459999999967</c:v>
                </c:pt>
                <c:pt idx="129">
                  <c:v>-2.5141879999999999</c:v>
                </c:pt>
                <c:pt idx="130">
                  <c:v>-2.4618089999999948</c:v>
                </c:pt>
                <c:pt idx="131">
                  <c:v>-2.0951569999999977</c:v>
                </c:pt>
                <c:pt idx="132">
                  <c:v>-2.0427779999999998</c:v>
                </c:pt>
                <c:pt idx="133">
                  <c:v>-1.780883</c:v>
                </c:pt>
                <c:pt idx="134">
                  <c:v>-1.6761250000000001</c:v>
                </c:pt>
                <c:pt idx="135">
                  <c:v>-1.6761250000000001</c:v>
                </c:pt>
                <c:pt idx="136">
                  <c:v>-1.5713679999999999</c:v>
                </c:pt>
                <c:pt idx="137">
                  <c:v>-1.152336</c:v>
                </c:pt>
                <c:pt idx="138">
                  <c:v>-1.3094729999999999</c:v>
                </c:pt>
                <c:pt idx="139">
                  <c:v>-1.3618520000000001</c:v>
                </c:pt>
                <c:pt idx="140">
                  <c:v>-1.152336</c:v>
                </c:pt>
                <c:pt idx="141">
                  <c:v>-1.0475779999999999</c:v>
                </c:pt>
                <c:pt idx="142">
                  <c:v>-0.99519999999999997</c:v>
                </c:pt>
                <c:pt idx="143">
                  <c:v>-0.94282100000000135</c:v>
                </c:pt>
                <c:pt idx="144">
                  <c:v>-0.89044199999999996</c:v>
                </c:pt>
                <c:pt idx="145">
                  <c:v>-0.99519999999999997</c:v>
                </c:pt>
                <c:pt idx="146">
                  <c:v>-0.99519999999999997</c:v>
                </c:pt>
                <c:pt idx="147">
                  <c:v>-0.89044199999999996</c:v>
                </c:pt>
                <c:pt idx="148">
                  <c:v>-0.73330499999999998</c:v>
                </c:pt>
                <c:pt idx="149">
                  <c:v>-0.47141000000000038</c:v>
                </c:pt>
                <c:pt idx="150">
                  <c:v>-0.36665200000000031</c:v>
                </c:pt>
                <c:pt idx="151">
                  <c:v>-0.4190310000000001</c:v>
                </c:pt>
                <c:pt idx="152">
                  <c:v>-0.2618950000000001</c:v>
                </c:pt>
                <c:pt idx="153">
                  <c:v>-0.20951600000000037</c:v>
                </c:pt>
                <c:pt idx="154">
                  <c:v>-0.104758</c:v>
                </c:pt>
                <c:pt idx="155">
                  <c:v>5.2379000000000002E-2</c:v>
                </c:pt>
                <c:pt idx="156">
                  <c:v>0.20951600000000037</c:v>
                </c:pt>
                <c:pt idx="157">
                  <c:v>0.2618950000000001</c:v>
                </c:pt>
                <c:pt idx="158">
                  <c:v>0.36665200000000031</c:v>
                </c:pt>
                <c:pt idx="159">
                  <c:v>0.4190310000000001</c:v>
                </c:pt>
                <c:pt idx="160">
                  <c:v>0.47141000000000038</c:v>
                </c:pt>
                <c:pt idx="161">
                  <c:v>0.4190310000000001</c:v>
                </c:pt>
                <c:pt idx="162">
                  <c:v>0.36665200000000031</c:v>
                </c:pt>
                <c:pt idx="163">
                  <c:v>0.4190310000000001</c:v>
                </c:pt>
                <c:pt idx="164">
                  <c:v>0.47141000000000038</c:v>
                </c:pt>
                <c:pt idx="165">
                  <c:v>0.62854699999999997</c:v>
                </c:pt>
                <c:pt idx="166">
                  <c:v>0.68092600000000003</c:v>
                </c:pt>
                <c:pt idx="167">
                  <c:v>0.73330499999999998</c:v>
                </c:pt>
                <c:pt idx="168">
                  <c:v>0.78568400000000005</c:v>
                </c:pt>
                <c:pt idx="169">
                  <c:v>0.73330499999999998</c:v>
                </c:pt>
                <c:pt idx="170">
                  <c:v>0.78568400000000005</c:v>
                </c:pt>
                <c:pt idx="171">
                  <c:v>0.94282100000000135</c:v>
                </c:pt>
                <c:pt idx="172">
                  <c:v>1.0999570000000001</c:v>
                </c:pt>
                <c:pt idx="173">
                  <c:v>1.152336</c:v>
                </c:pt>
                <c:pt idx="174">
                  <c:v>1.0999570000000001</c:v>
                </c:pt>
                <c:pt idx="175">
                  <c:v>1.152336</c:v>
                </c:pt>
                <c:pt idx="176">
                  <c:v>1.0999570000000001</c:v>
                </c:pt>
                <c:pt idx="177">
                  <c:v>1.152336</c:v>
                </c:pt>
                <c:pt idx="178">
                  <c:v>1.2570939999999975</c:v>
                </c:pt>
                <c:pt idx="179">
                  <c:v>1.4142309999999998</c:v>
                </c:pt>
                <c:pt idx="180">
                  <c:v>1.4142309999999998</c:v>
                </c:pt>
                <c:pt idx="181">
                  <c:v>1.46661</c:v>
                </c:pt>
                <c:pt idx="182">
                  <c:v>1.780883</c:v>
                </c:pt>
                <c:pt idx="183">
                  <c:v>1.7285039999999998</c:v>
                </c:pt>
                <c:pt idx="184">
                  <c:v>1.780883</c:v>
                </c:pt>
                <c:pt idx="185">
                  <c:v>1.9380200000000001</c:v>
                </c:pt>
                <c:pt idx="186">
                  <c:v>2.1475360000000059</c:v>
                </c:pt>
                <c:pt idx="187">
                  <c:v>2.252294</c:v>
                </c:pt>
                <c:pt idx="188">
                  <c:v>2.3046719999999987</c:v>
                </c:pt>
                <c:pt idx="189">
                  <c:v>2.252294</c:v>
                </c:pt>
                <c:pt idx="190">
                  <c:v>2.3046719999999987</c:v>
                </c:pt>
                <c:pt idx="191">
                  <c:v>2.3570509999999967</c:v>
                </c:pt>
                <c:pt idx="192">
                  <c:v>2.1999149999999998</c:v>
                </c:pt>
                <c:pt idx="193">
                  <c:v>2.3570509999999967</c:v>
                </c:pt>
                <c:pt idx="194">
                  <c:v>2.3570509999999967</c:v>
                </c:pt>
                <c:pt idx="195">
                  <c:v>2.3046719999999987</c:v>
                </c:pt>
                <c:pt idx="196">
                  <c:v>2.5141879999999999</c:v>
                </c:pt>
                <c:pt idx="197">
                  <c:v>2.6713249999999999</c:v>
                </c:pt>
                <c:pt idx="198">
                  <c:v>2.7760829999999967</c:v>
                </c:pt>
                <c:pt idx="199">
                  <c:v>3.0903559999999977</c:v>
                </c:pt>
                <c:pt idx="200">
                  <c:v>3.1427350000000001</c:v>
                </c:pt>
                <c:pt idx="201">
                  <c:v>2.985598</c:v>
                </c:pt>
                <c:pt idx="202">
                  <c:v>2.9332189999999967</c:v>
                </c:pt>
                <c:pt idx="203">
                  <c:v>2.9332189999999967</c:v>
                </c:pt>
                <c:pt idx="204">
                  <c:v>3.0379770000000001</c:v>
                </c:pt>
                <c:pt idx="205">
                  <c:v>2.985598</c:v>
                </c:pt>
                <c:pt idx="206">
                  <c:v>3.0903559999999977</c:v>
                </c:pt>
                <c:pt idx="207">
                  <c:v>3.0903559999999977</c:v>
                </c:pt>
                <c:pt idx="208">
                  <c:v>3.0379770000000001</c:v>
                </c:pt>
                <c:pt idx="209">
                  <c:v>3.2474930000000048</c:v>
                </c:pt>
                <c:pt idx="210">
                  <c:v>3.4570089999999967</c:v>
                </c:pt>
                <c:pt idx="211">
                  <c:v>3.561766</c:v>
                </c:pt>
                <c:pt idx="212">
                  <c:v>3.7189030000000001</c:v>
                </c:pt>
                <c:pt idx="213">
                  <c:v>3.7712819999999998</c:v>
                </c:pt>
                <c:pt idx="214">
                  <c:v>4.0855559999999898</c:v>
                </c:pt>
                <c:pt idx="215">
                  <c:v>3.9807980000000001</c:v>
                </c:pt>
                <c:pt idx="216">
                  <c:v>4.0331770000000002</c:v>
                </c:pt>
                <c:pt idx="217">
                  <c:v>4.0855559999999898</c:v>
                </c:pt>
                <c:pt idx="218">
                  <c:v>4.1379349999999819</c:v>
                </c:pt>
                <c:pt idx="219">
                  <c:v>4.3474499999999985</c:v>
                </c:pt>
                <c:pt idx="220">
                  <c:v>4.3474499999999985</c:v>
                </c:pt>
                <c:pt idx="221">
                  <c:v>4.5569660000000001</c:v>
                </c:pt>
                <c:pt idx="222">
                  <c:v>4.6617239999999995</c:v>
                </c:pt>
                <c:pt idx="223">
                  <c:v>4.7141029999999899</c:v>
                </c:pt>
                <c:pt idx="224">
                  <c:v>4.7664819999999946</c:v>
                </c:pt>
                <c:pt idx="225">
                  <c:v>4.9236180000000003</c:v>
                </c:pt>
                <c:pt idx="226">
                  <c:v>4.7141029999999899</c:v>
                </c:pt>
                <c:pt idx="227">
                  <c:v>4.5045869999999839</c:v>
                </c:pt>
                <c:pt idx="228">
                  <c:v>4.5569660000000001</c:v>
                </c:pt>
                <c:pt idx="229">
                  <c:v>4.5045869999999839</c:v>
                </c:pt>
                <c:pt idx="230">
                  <c:v>4.4522079999999997</c:v>
                </c:pt>
                <c:pt idx="231">
                  <c:v>4.6093450000000002</c:v>
                </c:pt>
                <c:pt idx="232">
                  <c:v>4.5045869999999839</c:v>
                </c:pt>
                <c:pt idx="233">
                  <c:v>4.4522079999999997</c:v>
                </c:pt>
                <c:pt idx="234">
                  <c:v>4.3998290000000004</c:v>
                </c:pt>
                <c:pt idx="235">
                  <c:v>4.2950720000000002</c:v>
                </c:pt>
                <c:pt idx="236">
                  <c:v>4.4522079999999997</c:v>
                </c:pt>
                <c:pt idx="237">
                  <c:v>4.5569660000000001</c:v>
                </c:pt>
                <c:pt idx="238">
                  <c:v>4.6617239999999995</c:v>
                </c:pt>
                <c:pt idx="239">
                  <c:v>4.8188610000000001</c:v>
                </c:pt>
                <c:pt idx="240">
                  <c:v>4.9236180000000003</c:v>
                </c:pt>
                <c:pt idx="241">
                  <c:v>5.02837599999999</c:v>
                </c:pt>
                <c:pt idx="242">
                  <c:v>5.0807549999999955</c:v>
                </c:pt>
                <c:pt idx="243">
                  <c:v>5.1331339999999965</c:v>
                </c:pt>
                <c:pt idx="244">
                  <c:v>5.2378920000000004</c:v>
                </c:pt>
                <c:pt idx="245">
                  <c:v>5.4474080000000002</c:v>
                </c:pt>
                <c:pt idx="246">
                  <c:v>5.4997860000000003</c:v>
                </c:pt>
                <c:pt idx="247">
                  <c:v>5.4997860000000003</c:v>
                </c:pt>
                <c:pt idx="248">
                  <c:v>5.4997860000000003</c:v>
                </c:pt>
                <c:pt idx="249">
                  <c:v>5.4997860000000003</c:v>
                </c:pt>
                <c:pt idx="250">
                  <c:v>5.4474080000000002</c:v>
                </c:pt>
                <c:pt idx="251">
                  <c:v>5.3950290000000001</c:v>
                </c:pt>
                <c:pt idx="252">
                  <c:v>5.3426499999999999</c:v>
                </c:pt>
                <c:pt idx="253">
                  <c:v>5.3426499999999999</c:v>
                </c:pt>
                <c:pt idx="254">
                  <c:v>5.1855129999999878</c:v>
                </c:pt>
                <c:pt idx="255">
                  <c:v>5.1855129999999878</c:v>
                </c:pt>
                <c:pt idx="256">
                  <c:v>5.2902709999999997</c:v>
                </c:pt>
                <c:pt idx="257">
                  <c:v>5.1855129999999878</c:v>
                </c:pt>
                <c:pt idx="258">
                  <c:v>5.2378920000000004</c:v>
                </c:pt>
                <c:pt idx="259">
                  <c:v>5.1855129999999878</c:v>
                </c:pt>
                <c:pt idx="260">
                  <c:v>5.2378920000000004</c:v>
                </c:pt>
                <c:pt idx="261">
                  <c:v>5.2902709999999997</c:v>
                </c:pt>
                <c:pt idx="262">
                  <c:v>5.1855129999999878</c:v>
                </c:pt>
                <c:pt idx="263">
                  <c:v>5.2378920000000004</c:v>
                </c:pt>
                <c:pt idx="264">
                  <c:v>5.3950290000000001</c:v>
                </c:pt>
                <c:pt idx="265">
                  <c:v>5.3426499999999999</c:v>
                </c:pt>
                <c:pt idx="266">
                  <c:v>5.3950290000000001</c:v>
                </c:pt>
                <c:pt idx="267">
                  <c:v>5.3950290000000001</c:v>
                </c:pt>
                <c:pt idx="268">
                  <c:v>5.4997860000000003</c:v>
                </c:pt>
                <c:pt idx="269">
                  <c:v>5.6569229999999955</c:v>
                </c:pt>
                <c:pt idx="270">
                  <c:v>5.7616820000000004</c:v>
                </c:pt>
                <c:pt idx="271">
                  <c:v>5.6569229999999955</c:v>
                </c:pt>
                <c:pt idx="272">
                  <c:v>5.7616820000000004</c:v>
                </c:pt>
                <c:pt idx="273">
                  <c:v>5.8140609999999899</c:v>
                </c:pt>
                <c:pt idx="274">
                  <c:v>5.7616820000000004</c:v>
                </c:pt>
                <c:pt idx="275">
                  <c:v>5.8140609999999899</c:v>
                </c:pt>
                <c:pt idx="276">
                  <c:v>5.86643899999999</c:v>
                </c:pt>
                <c:pt idx="277">
                  <c:v>5.86643899999999</c:v>
                </c:pt>
                <c:pt idx="278">
                  <c:v>5.9711959999999999</c:v>
                </c:pt>
                <c:pt idx="279">
                  <c:v>6.0759549999999898</c:v>
                </c:pt>
                <c:pt idx="280">
                  <c:v>6.0759549999999898</c:v>
                </c:pt>
                <c:pt idx="281">
                  <c:v>6.2854700000000001</c:v>
                </c:pt>
                <c:pt idx="282">
                  <c:v>6.2330920000000107</c:v>
                </c:pt>
                <c:pt idx="283">
                  <c:v>6.18071199999999</c:v>
                </c:pt>
                <c:pt idx="284">
                  <c:v>6.2330920000000107</c:v>
                </c:pt>
                <c:pt idx="285">
                  <c:v>6.2854700000000001</c:v>
                </c:pt>
                <c:pt idx="286">
                  <c:v>6.3378499999999995</c:v>
                </c:pt>
                <c:pt idx="287">
                  <c:v>6.3902279999999996</c:v>
                </c:pt>
                <c:pt idx="288">
                  <c:v>6.4426069999999998</c:v>
                </c:pt>
                <c:pt idx="289">
                  <c:v>6.3902279999999996</c:v>
                </c:pt>
                <c:pt idx="290">
                  <c:v>6.4949859999999839</c:v>
                </c:pt>
                <c:pt idx="291">
                  <c:v>6.4949859999999839</c:v>
                </c:pt>
                <c:pt idx="292">
                  <c:v>6.5997440000000003</c:v>
                </c:pt>
                <c:pt idx="293">
                  <c:v>6.7045009999999889</c:v>
                </c:pt>
                <c:pt idx="294">
                  <c:v>6.8092600000000107</c:v>
                </c:pt>
                <c:pt idx="295">
                  <c:v>6.6521229999999889</c:v>
                </c:pt>
                <c:pt idx="296">
                  <c:v>6.5473650000000001</c:v>
                </c:pt>
                <c:pt idx="297">
                  <c:v>6.5997440000000003</c:v>
                </c:pt>
                <c:pt idx="298">
                  <c:v>6.6521229999999889</c:v>
                </c:pt>
                <c:pt idx="299">
                  <c:v>6.7568799999999998</c:v>
                </c:pt>
                <c:pt idx="300">
                  <c:v>6.8092600000000107</c:v>
                </c:pt>
                <c:pt idx="301">
                  <c:v>6.7568799999999998</c:v>
                </c:pt>
                <c:pt idx="302">
                  <c:v>6.8092600000000107</c:v>
                </c:pt>
                <c:pt idx="303">
                  <c:v>6.8092600000000107</c:v>
                </c:pt>
                <c:pt idx="304">
                  <c:v>6.9140179999999898</c:v>
                </c:pt>
                <c:pt idx="305">
                  <c:v>7.1759129999999898</c:v>
                </c:pt>
                <c:pt idx="306">
                  <c:v>7.2282909999999996</c:v>
                </c:pt>
                <c:pt idx="307">
                  <c:v>7.2806690000000129</c:v>
                </c:pt>
                <c:pt idx="308">
                  <c:v>7.1235329999999868</c:v>
                </c:pt>
                <c:pt idx="309">
                  <c:v>7.1759129999999898</c:v>
                </c:pt>
                <c:pt idx="310">
                  <c:v>7.2806690000000129</c:v>
                </c:pt>
                <c:pt idx="311">
                  <c:v>7.2806690000000129</c:v>
                </c:pt>
                <c:pt idx="312">
                  <c:v>7.4378060000000001</c:v>
                </c:pt>
                <c:pt idx="313">
                  <c:v>7.5425639999999996</c:v>
                </c:pt>
                <c:pt idx="314">
                  <c:v>7.647322</c:v>
                </c:pt>
                <c:pt idx="315">
                  <c:v>7.59494299999999</c:v>
                </c:pt>
                <c:pt idx="316">
                  <c:v>7.59494299999999</c:v>
                </c:pt>
                <c:pt idx="317">
                  <c:v>7.5425639999999996</c:v>
                </c:pt>
                <c:pt idx="318">
                  <c:v>7.4378060000000001</c:v>
                </c:pt>
                <c:pt idx="319">
                  <c:v>7.5425639999999996</c:v>
                </c:pt>
                <c:pt idx="320">
                  <c:v>7.647322</c:v>
                </c:pt>
                <c:pt idx="321">
                  <c:v>7.6997010000000001</c:v>
                </c:pt>
                <c:pt idx="322">
                  <c:v>7.9092159999999998</c:v>
                </c:pt>
                <c:pt idx="323">
                  <c:v>7.85683799999999</c:v>
                </c:pt>
                <c:pt idx="324">
                  <c:v>7.9092159999999998</c:v>
                </c:pt>
                <c:pt idx="325">
                  <c:v>7.9615960000000001</c:v>
                </c:pt>
                <c:pt idx="326">
                  <c:v>7.85683799999999</c:v>
                </c:pt>
                <c:pt idx="327">
                  <c:v>7.9615960000000001</c:v>
                </c:pt>
                <c:pt idx="328">
                  <c:v>7.9615960000000001</c:v>
                </c:pt>
                <c:pt idx="329">
                  <c:v>7.9615960000000001</c:v>
                </c:pt>
                <c:pt idx="330">
                  <c:v>8.0663540000000005</c:v>
                </c:pt>
                <c:pt idx="331">
                  <c:v>8.1711109999999998</c:v>
                </c:pt>
                <c:pt idx="332">
                  <c:v>8.1711109999999998</c:v>
                </c:pt>
                <c:pt idx="333">
                  <c:v>8.1711109999999998</c:v>
                </c:pt>
                <c:pt idx="334">
                  <c:v>8.1187319999999996</c:v>
                </c:pt>
                <c:pt idx="335">
                  <c:v>8.1187319999999996</c:v>
                </c:pt>
                <c:pt idx="336">
                  <c:v>8.0663540000000005</c:v>
                </c:pt>
                <c:pt idx="337">
                  <c:v>8.1711109999999998</c:v>
                </c:pt>
                <c:pt idx="338">
                  <c:v>8.2758690000000001</c:v>
                </c:pt>
                <c:pt idx="339">
                  <c:v>8.3282489999999996</c:v>
                </c:pt>
                <c:pt idx="340">
                  <c:v>8.1187319999999996</c:v>
                </c:pt>
                <c:pt idx="341">
                  <c:v>7.85683799999999</c:v>
                </c:pt>
                <c:pt idx="342">
                  <c:v>7.9615960000000001</c:v>
                </c:pt>
                <c:pt idx="343">
                  <c:v>7.9092159999999998</c:v>
                </c:pt>
                <c:pt idx="344">
                  <c:v>7.9092159999999998</c:v>
                </c:pt>
                <c:pt idx="345">
                  <c:v>7.9092159999999998</c:v>
                </c:pt>
                <c:pt idx="346">
                  <c:v>7.9092159999999998</c:v>
                </c:pt>
                <c:pt idx="347">
                  <c:v>7.85683799999999</c:v>
                </c:pt>
                <c:pt idx="348">
                  <c:v>7.9092159999999998</c:v>
                </c:pt>
                <c:pt idx="349">
                  <c:v>7.9615960000000001</c:v>
                </c:pt>
                <c:pt idx="350">
                  <c:v>8.1187319999999996</c:v>
                </c:pt>
                <c:pt idx="351">
                  <c:v>7.8044589999999889</c:v>
                </c:pt>
                <c:pt idx="352">
                  <c:v>7.6997010000000001</c:v>
                </c:pt>
                <c:pt idx="353">
                  <c:v>7.6997010000000001</c:v>
                </c:pt>
                <c:pt idx="354">
                  <c:v>7.647322</c:v>
                </c:pt>
                <c:pt idx="355">
                  <c:v>7.6997010000000001</c:v>
                </c:pt>
                <c:pt idx="356">
                  <c:v>7.6997010000000001</c:v>
                </c:pt>
                <c:pt idx="357">
                  <c:v>7.8044589999999889</c:v>
                </c:pt>
                <c:pt idx="358">
                  <c:v>7.6997010000000001</c:v>
                </c:pt>
                <c:pt idx="359">
                  <c:v>7.7520799999999985</c:v>
                </c:pt>
                <c:pt idx="360">
                  <c:v>7.6997010000000001</c:v>
                </c:pt>
                <c:pt idx="361">
                  <c:v>7.85683799999999</c:v>
                </c:pt>
                <c:pt idx="362">
                  <c:v>7.647322</c:v>
                </c:pt>
                <c:pt idx="363">
                  <c:v>7.647322</c:v>
                </c:pt>
                <c:pt idx="364">
                  <c:v>7.6997010000000001</c:v>
                </c:pt>
                <c:pt idx="365">
                  <c:v>7.6997010000000001</c:v>
                </c:pt>
                <c:pt idx="366">
                  <c:v>7.6997010000000001</c:v>
                </c:pt>
                <c:pt idx="367">
                  <c:v>7.647322</c:v>
                </c:pt>
                <c:pt idx="368">
                  <c:v>7.6997010000000001</c:v>
                </c:pt>
                <c:pt idx="369">
                  <c:v>7.647322</c:v>
                </c:pt>
                <c:pt idx="370">
                  <c:v>7.5425639999999996</c:v>
                </c:pt>
                <c:pt idx="371">
                  <c:v>7.59494299999999</c:v>
                </c:pt>
                <c:pt idx="372">
                  <c:v>7.5425639999999996</c:v>
                </c:pt>
                <c:pt idx="373">
                  <c:v>7.4378060000000001</c:v>
                </c:pt>
                <c:pt idx="374">
                  <c:v>7.4901859999999889</c:v>
                </c:pt>
                <c:pt idx="375">
                  <c:v>7.59494299999999</c:v>
                </c:pt>
                <c:pt idx="376">
                  <c:v>7.4901859999999889</c:v>
                </c:pt>
                <c:pt idx="377">
                  <c:v>7.3854280000000001</c:v>
                </c:pt>
                <c:pt idx="378">
                  <c:v>7.4378060000000001</c:v>
                </c:pt>
                <c:pt idx="379">
                  <c:v>7.3854280000000001</c:v>
                </c:pt>
                <c:pt idx="380">
                  <c:v>7.2282909999999996</c:v>
                </c:pt>
                <c:pt idx="381">
                  <c:v>7.2806690000000129</c:v>
                </c:pt>
                <c:pt idx="382">
                  <c:v>7.4901859999999889</c:v>
                </c:pt>
                <c:pt idx="383">
                  <c:v>7.59494299999999</c:v>
                </c:pt>
                <c:pt idx="384">
                  <c:v>7.59494299999999</c:v>
                </c:pt>
                <c:pt idx="385">
                  <c:v>7.59494299999999</c:v>
                </c:pt>
                <c:pt idx="386">
                  <c:v>7.59494299999999</c:v>
                </c:pt>
                <c:pt idx="387">
                  <c:v>7.647322</c:v>
                </c:pt>
                <c:pt idx="388">
                  <c:v>7.3330489999999999</c:v>
                </c:pt>
                <c:pt idx="389">
                  <c:v>7.3854280000000001</c:v>
                </c:pt>
                <c:pt idx="390">
                  <c:v>7.2282909999999996</c:v>
                </c:pt>
                <c:pt idx="391">
                  <c:v>7.2806690000000129</c:v>
                </c:pt>
                <c:pt idx="392">
                  <c:v>7.2806690000000129</c:v>
                </c:pt>
                <c:pt idx="393">
                  <c:v>7.2282909999999996</c:v>
                </c:pt>
                <c:pt idx="394">
                  <c:v>7.2282909999999996</c:v>
                </c:pt>
                <c:pt idx="395">
                  <c:v>7.1235329999999868</c:v>
                </c:pt>
                <c:pt idx="396">
                  <c:v>7.1235329999999868</c:v>
                </c:pt>
                <c:pt idx="397">
                  <c:v>7.0711550000000001</c:v>
                </c:pt>
                <c:pt idx="398">
                  <c:v>6.9663959999999996</c:v>
                </c:pt>
                <c:pt idx="399">
                  <c:v>6.9140179999999898</c:v>
                </c:pt>
                <c:pt idx="400">
                  <c:v>6.9663959999999996</c:v>
                </c:pt>
                <c:pt idx="401">
                  <c:v>6.9663959999999996</c:v>
                </c:pt>
                <c:pt idx="402">
                  <c:v>6.9663959999999996</c:v>
                </c:pt>
                <c:pt idx="403">
                  <c:v>6.9663959999999996</c:v>
                </c:pt>
                <c:pt idx="404">
                  <c:v>6.9140179999999898</c:v>
                </c:pt>
                <c:pt idx="405">
                  <c:v>6.8092600000000107</c:v>
                </c:pt>
                <c:pt idx="406">
                  <c:v>6.8092600000000107</c:v>
                </c:pt>
                <c:pt idx="407">
                  <c:v>6.7568799999999998</c:v>
                </c:pt>
                <c:pt idx="408">
                  <c:v>6.7045009999999889</c:v>
                </c:pt>
                <c:pt idx="409">
                  <c:v>6.7045009999999889</c:v>
                </c:pt>
                <c:pt idx="410">
                  <c:v>6.6521229999999889</c:v>
                </c:pt>
                <c:pt idx="411">
                  <c:v>6.5997440000000003</c:v>
                </c:pt>
                <c:pt idx="412">
                  <c:v>6.5473650000000001</c:v>
                </c:pt>
                <c:pt idx="413">
                  <c:v>6.6521229999999889</c:v>
                </c:pt>
                <c:pt idx="414">
                  <c:v>6.7045009999999889</c:v>
                </c:pt>
                <c:pt idx="415">
                  <c:v>6.6521229999999889</c:v>
                </c:pt>
                <c:pt idx="416">
                  <c:v>6.5997440000000003</c:v>
                </c:pt>
                <c:pt idx="417">
                  <c:v>6.5473650000000001</c:v>
                </c:pt>
                <c:pt idx="418">
                  <c:v>6.3902279999999996</c:v>
                </c:pt>
                <c:pt idx="419">
                  <c:v>6.3902279999999996</c:v>
                </c:pt>
                <c:pt idx="420">
                  <c:v>6.18071199999999</c:v>
                </c:pt>
                <c:pt idx="421">
                  <c:v>6.2330920000000107</c:v>
                </c:pt>
                <c:pt idx="422">
                  <c:v>6.18071199999999</c:v>
                </c:pt>
                <c:pt idx="423">
                  <c:v>6.12833399999999</c:v>
                </c:pt>
                <c:pt idx="424">
                  <c:v>6.12833399999999</c:v>
                </c:pt>
                <c:pt idx="425">
                  <c:v>6.18071199999999</c:v>
                </c:pt>
                <c:pt idx="426">
                  <c:v>6.12833399999999</c:v>
                </c:pt>
                <c:pt idx="427">
                  <c:v>6.0759549999999898</c:v>
                </c:pt>
                <c:pt idx="428">
                  <c:v>6.0759549999999898</c:v>
                </c:pt>
                <c:pt idx="429">
                  <c:v>6.0759549999999898</c:v>
                </c:pt>
                <c:pt idx="430">
                  <c:v>5.9711959999999999</c:v>
                </c:pt>
                <c:pt idx="431">
                  <c:v>5.9188179999999955</c:v>
                </c:pt>
                <c:pt idx="432">
                  <c:v>5.8140609999999899</c:v>
                </c:pt>
                <c:pt idx="433">
                  <c:v>5.7616820000000004</c:v>
                </c:pt>
                <c:pt idx="434">
                  <c:v>5.6569229999999955</c:v>
                </c:pt>
                <c:pt idx="435">
                  <c:v>5.6045449999999839</c:v>
                </c:pt>
                <c:pt idx="436">
                  <c:v>5.6569229999999955</c:v>
                </c:pt>
                <c:pt idx="437">
                  <c:v>5.6045449999999839</c:v>
                </c:pt>
                <c:pt idx="438">
                  <c:v>5.5521659999999899</c:v>
                </c:pt>
                <c:pt idx="439">
                  <c:v>5.6569229999999955</c:v>
                </c:pt>
                <c:pt idx="440">
                  <c:v>5.6569229999999955</c:v>
                </c:pt>
                <c:pt idx="441">
                  <c:v>5.6045449999999839</c:v>
                </c:pt>
                <c:pt idx="442">
                  <c:v>5.6045449999999839</c:v>
                </c:pt>
                <c:pt idx="443">
                  <c:v>5.6045449999999839</c:v>
                </c:pt>
                <c:pt idx="444">
                  <c:v>5.5521659999999899</c:v>
                </c:pt>
                <c:pt idx="445">
                  <c:v>5.5521659999999899</c:v>
                </c:pt>
                <c:pt idx="446">
                  <c:v>5.4997860000000003</c:v>
                </c:pt>
                <c:pt idx="447">
                  <c:v>5.4474080000000002</c:v>
                </c:pt>
                <c:pt idx="448">
                  <c:v>5.3950290000000001</c:v>
                </c:pt>
                <c:pt idx="449">
                  <c:v>5.2902709999999997</c:v>
                </c:pt>
                <c:pt idx="450">
                  <c:v>5.1855129999999878</c:v>
                </c:pt>
                <c:pt idx="451">
                  <c:v>5.1331339999999965</c:v>
                </c:pt>
                <c:pt idx="452">
                  <c:v>5.02837599999999</c:v>
                </c:pt>
                <c:pt idx="453">
                  <c:v>4.9759979999999997</c:v>
                </c:pt>
                <c:pt idx="454">
                  <c:v>4.9236180000000003</c:v>
                </c:pt>
                <c:pt idx="455">
                  <c:v>4.9236180000000003</c:v>
                </c:pt>
                <c:pt idx="456">
                  <c:v>4.7664819999999946</c:v>
                </c:pt>
                <c:pt idx="457">
                  <c:v>4.7141029999999899</c:v>
                </c:pt>
                <c:pt idx="458">
                  <c:v>4.6617239999999995</c:v>
                </c:pt>
                <c:pt idx="459">
                  <c:v>4.7141029999999899</c:v>
                </c:pt>
                <c:pt idx="460">
                  <c:v>4.5569660000000001</c:v>
                </c:pt>
                <c:pt idx="461">
                  <c:v>4.5569660000000001</c:v>
                </c:pt>
                <c:pt idx="462">
                  <c:v>4.2950720000000002</c:v>
                </c:pt>
                <c:pt idx="463">
                  <c:v>4.2950720000000002</c:v>
                </c:pt>
                <c:pt idx="464">
                  <c:v>4.1903139999999945</c:v>
                </c:pt>
                <c:pt idx="465">
                  <c:v>4.1903139999999945</c:v>
                </c:pt>
                <c:pt idx="466">
                  <c:v>4.0331770000000002</c:v>
                </c:pt>
                <c:pt idx="467">
                  <c:v>4.0855559999999898</c:v>
                </c:pt>
                <c:pt idx="468">
                  <c:v>4.0331770000000002</c:v>
                </c:pt>
                <c:pt idx="469">
                  <c:v>4.0855559999999898</c:v>
                </c:pt>
                <c:pt idx="470">
                  <c:v>4.2950720000000002</c:v>
                </c:pt>
                <c:pt idx="471">
                  <c:v>4.2426930000000107</c:v>
                </c:pt>
                <c:pt idx="472">
                  <c:v>4.1903139999999945</c:v>
                </c:pt>
                <c:pt idx="473">
                  <c:v>4.1903139999999945</c:v>
                </c:pt>
                <c:pt idx="474">
                  <c:v>4.1379349999999819</c:v>
                </c:pt>
                <c:pt idx="475">
                  <c:v>4.0855559999999898</c:v>
                </c:pt>
                <c:pt idx="476">
                  <c:v>4.0331770000000002</c:v>
                </c:pt>
                <c:pt idx="477">
                  <c:v>4.0331770000000002</c:v>
                </c:pt>
                <c:pt idx="478">
                  <c:v>3.9807980000000001</c:v>
                </c:pt>
                <c:pt idx="479">
                  <c:v>4.0331770000000002</c:v>
                </c:pt>
                <c:pt idx="480">
                  <c:v>4.0331770000000002</c:v>
                </c:pt>
                <c:pt idx="481">
                  <c:v>4.0855559999999898</c:v>
                </c:pt>
                <c:pt idx="482">
                  <c:v>4.0331770000000002</c:v>
                </c:pt>
                <c:pt idx="483">
                  <c:v>4.0855559999999898</c:v>
                </c:pt>
                <c:pt idx="484">
                  <c:v>3.9807980000000001</c:v>
                </c:pt>
                <c:pt idx="485">
                  <c:v>4.0331770000000002</c:v>
                </c:pt>
                <c:pt idx="486">
                  <c:v>3.9807980000000001</c:v>
                </c:pt>
                <c:pt idx="487">
                  <c:v>3.9284189999999977</c:v>
                </c:pt>
                <c:pt idx="488">
                  <c:v>3.9284189999999977</c:v>
                </c:pt>
                <c:pt idx="489">
                  <c:v>3.9807980000000001</c:v>
                </c:pt>
                <c:pt idx="490">
                  <c:v>4.0331770000000002</c:v>
                </c:pt>
                <c:pt idx="491">
                  <c:v>4.1379349999999819</c:v>
                </c:pt>
                <c:pt idx="492">
                  <c:v>4.2950720000000002</c:v>
                </c:pt>
                <c:pt idx="493">
                  <c:v>4.3474499999999985</c:v>
                </c:pt>
                <c:pt idx="494">
                  <c:v>4.3998290000000004</c:v>
                </c:pt>
                <c:pt idx="495">
                  <c:v>4.3474499999999985</c:v>
                </c:pt>
                <c:pt idx="496">
                  <c:v>4.0855559999999898</c:v>
                </c:pt>
                <c:pt idx="497">
                  <c:v>4.1379349999999819</c:v>
                </c:pt>
                <c:pt idx="498">
                  <c:v>4.1903139999999945</c:v>
                </c:pt>
                <c:pt idx="499">
                  <c:v>4.1379349999999819</c:v>
                </c:pt>
                <c:pt idx="500">
                  <c:v>4.1903139999999945</c:v>
                </c:pt>
                <c:pt idx="501">
                  <c:v>4.0331770000000002</c:v>
                </c:pt>
                <c:pt idx="502">
                  <c:v>4.1379349999999819</c:v>
                </c:pt>
                <c:pt idx="503">
                  <c:v>4.0855559999999898</c:v>
                </c:pt>
                <c:pt idx="504">
                  <c:v>4.0855559999999898</c:v>
                </c:pt>
                <c:pt idx="505">
                  <c:v>4.1379349999999819</c:v>
                </c:pt>
                <c:pt idx="506">
                  <c:v>4.0331770000000002</c:v>
                </c:pt>
                <c:pt idx="507">
                  <c:v>4.0855559999999898</c:v>
                </c:pt>
                <c:pt idx="508">
                  <c:v>4.1379349999999819</c:v>
                </c:pt>
                <c:pt idx="509">
                  <c:v>4.1903139999999945</c:v>
                </c:pt>
                <c:pt idx="510">
                  <c:v>4.1379349999999819</c:v>
                </c:pt>
                <c:pt idx="511">
                  <c:v>4.2426930000000107</c:v>
                </c:pt>
                <c:pt idx="512">
                  <c:v>4.1379349999999819</c:v>
                </c:pt>
                <c:pt idx="513">
                  <c:v>4.0855559999999898</c:v>
                </c:pt>
                <c:pt idx="514">
                  <c:v>4.3474499999999985</c:v>
                </c:pt>
                <c:pt idx="515">
                  <c:v>4.3474499999999985</c:v>
                </c:pt>
                <c:pt idx="516">
                  <c:v>4.1903139999999945</c:v>
                </c:pt>
                <c:pt idx="517">
                  <c:v>4.2426930000000107</c:v>
                </c:pt>
                <c:pt idx="518">
                  <c:v>4.2426930000000107</c:v>
                </c:pt>
                <c:pt idx="519">
                  <c:v>4.1903139999999945</c:v>
                </c:pt>
                <c:pt idx="520">
                  <c:v>4.1379349999999819</c:v>
                </c:pt>
                <c:pt idx="521">
                  <c:v>4.1379349999999819</c:v>
                </c:pt>
                <c:pt idx="522">
                  <c:v>4.0855559999999898</c:v>
                </c:pt>
                <c:pt idx="523">
                  <c:v>4.1379349999999819</c:v>
                </c:pt>
                <c:pt idx="524">
                  <c:v>4.1903139999999945</c:v>
                </c:pt>
                <c:pt idx="525">
                  <c:v>4.2426930000000107</c:v>
                </c:pt>
                <c:pt idx="526">
                  <c:v>4.2426930000000107</c:v>
                </c:pt>
                <c:pt idx="527">
                  <c:v>4.1903139999999945</c:v>
                </c:pt>
                <c:pt idx="528">
                  <c:v>4.2950720000000002</c:v>
                </c:pt>
                <c:pt idx="529">
                  <c:v>4.2950720000000002</c:v>
                </c:pt>
                <c:pt idx="530">
                  <c:v>4.2426930000000107</c:v>
                </c:pt>
                <c:pt idx="531">
                  <c:v>4.1379349999999819</c:v>
                </c:pt>
                <c:pt idx="532">
                  <c:v>4.2426930000000107</c:v>
                </c:pt>
                <c:pt idx="533">
                  <c:v>4.3998290000000004</c:v>
                </c:pt>
                <c:pt idx="534">
                  <c:v>4.3998290000000004</c:v>
                </c:pt>
                <c:pt idx="535">
                  <c:v>4.2950720000000002</c:v>
                </c:pt>
                <c:pt idx="536">
                  <c:v>4.2950720000000002</c:v>
                </c:pt>
                <c:pt idx="537">
                  <c:v>4.3474499999999985</c:v>
                </c:pt>
                <c:pt idx="538">
                  <c:v>4.2950720000000002</c:v>
                </c:pt>
                <c:pt idx="539">
                  <c:v>4.2426930000000107</c:v>
                </c:pt>
                <c:pt idx="540">
                  <c:v>4.2950720000000002</c:v>
                </c:pt>
                <c:pt idx="541">
                  <c:v>4.3998290000000004</c:v>
                </c:pt>
                <c:pt idx="542">
                  <c:v>4.4522079999999997</c:v>
                </c:pt>
                <c:pt idx="543">
                  <c:v>4.5045869999999839</c:v>
                </c:pt>
                <c:pt idx="544">
                  <c:v>4.5569660000000001</c:v>
                </c:pt>
                <c:pt idx="545">
                  <c:v>4.4522079999999997</c:v>
                </c:pt>
                <c:pt idx="546">
                  <c:v>4.2950720000000002</c:v>
                </c:pt>
                <c:pt idx="547">
                  <c:v>4.1903139999999945</c:v>
                </c:pt>
                <c:pt idx="548">
                  <c:v>4.2426930000000107</c:v>
                </c:pt>
                <c:pt idx="549">
                  <c:v>4.2950720000000002</c:v>
                </c:pt>
                <c:pt idx="550">
                  <c:v>4.2426930000000107</c:v>
                </c:pt>
                <c:pt idx="551">
                  <c:v>4.2426930000000107</c:v>
                </c:pt>
                <c:pt idx="552">
                  <c:v>4.2950720000000002</c:v>
                </c:pt>
                <c:pt idx="553">
                  <c:v>4.3474499999999985</c:v>
                </c:pt>
                <c:pt idx="554">
                  <c:v>4.3474499999999985</c:v>
                </c:pt>
                <c:pt idx="555">
                  <c:v>4.2950720000000002</c:v>
                </c:pt>
                <c:pt idx="556">
                  <c:v>4.3474499999999985</c:v>
                </c:pt>
                <c:pt idx="557">
                  <c:v>4.3998290000000004</c:v>
                </c:pt>
                <c:pt idx="558">
                  <c:v>4.3474499999999985</c:v>
                </c:pt>
                <c:pt idx="559">
                  <c:v>4.4522079999999997</c:v>
                </c:pt>
                <c:pt idx="560">
                  <c:v>4.5569660000000001</c:v>
                </c:pt>
                <c:pt idx="561">
                  <c:v>4.5569660000000001</c:v>
                </c:pt>
                <c:pt idx="562">
                  <c:v>4.7141029999999899</c:v>
                </c:pt>
                <c:pt idx="563">
                  <c:v>4.7141029999999899</c:v>
                </c:pt>
                <c:pt idx="564">
                  <c:v>4.5569660000000001</c:v>
                </c:pt>
                <c:pt idx="565">
                  <c:v>4.2950720000000002</c:v>
                </c:pt>
                <c:pt idx="566">
                  <c:v>4.3474499999999985</c:v>
                </c:pt>
                <c:pt idx="567">
                  <c:v>4.4522079999999997</c:v>
                </c:pt>
                <c:pt idx="568">
                  <c:v>4.6617239999999995</c:v>
                </c:pt>
                <c:pt idx="569">
                  <c:v>4.7141029999999899</c:v>
                </c:pt>
                <c:pt idx="570">
                  <c:v>4.6617239999999995</c:v>
                </c:pt>
                <c:pt idx="571">
                  <c:v>4.6093450000000002</c:v>
                </c:pt>
                <c:pt idx="572">
                  <c:v>4.6093450000000002</c:v>
                </c:pt>
                <c:pt idx="573">
                  <c:v>4.6093450000000002</c:v>
                </c:pt>
                <c:pt idx="574">
                  <c:v>4.6617239999999995</c:v>
                </c:pt>
                <c:pt idx="575">
                  <c:v>4.6093450000000002</c:v>
                </c:pt>
                <c:pt idx="576">
                  <c:v>4.5569660000000001</c:v>
                </c:pt>
                <c:pt idx="577">
                  <c:v>4.5569660000000001</c:v>
                </c:pt>
                <c:pt idx="578">
                  <c:v>4.4522079999999997</c:v>
                </c:pt>
                <c:pt idx="579">
                  <c:v>4.5569660000000001</c:v>
                </c:pt>
                <c:pt idx="580">
                  <c:v>4.7141029999999899</c:v>
                </c:pt>
                <c:pt idx="581">
                  <c:v>4.6617239999999995</c:v>
                </c:pt>
                <c:pt idx="582">
                  <c:v>4.7664819999999946</c:v>
                </c:pt>
                <c:pt idx="583">
                  <c:v>4.7141029999999899</c:v>
                </c:pt>
                <c:pt idx="584">
                  <c:v>4.7664819999999946</c:v>
                </c:pt>
                <c:pt idx="585">
                  <c:v>4.6093450000000002</c:v>
                </c:pt>
                <c:pt idx="586">
                  <c:v>4.6617239999999995</c:v>
                </c:pt>
                <c:pt idx="587">
                  <c:v>4.8188610000000001</c:v>
                </c:pt>
                <c:pt idx="588">
                  <c:v>4.6617239999999995</c:v>
                </c:pt>
                <c:pt idx="589">
                  <c:v>4.6617239999999995</c:v>
                </c:pt>
                <c:pt idx="590">
                  <c:v>4.6617239999999995</c:v>
                </c:pt>
                <c:pt idx="591">
                  <c:v>4.6093450000000002</c:v>
                </c:pt>
                <c:pt idx="592">
                  <c:v>4.6093450000000002</c:v>
                </c:pt>
                <c:pt idx="593">
                  <c:v>4.6093450000000002</c:v>
                </c:pt>
                <c:pt idx="594">
                  <c:v>4.5569660000000001</c:v>
                </c:pt>
                <c:pt idx="595">
                  <c:v>4.5569660000000001</c:v>
                </c:pt>
                <c:pt idx="596">
                  <c:v>4.5569660000000001</c:v>
                </c:pt>
                <c:pt idx="597">
                  <c:v>4.8188610000000001</c:v>
                </c:pt>
                <c:pt idx="598">
                  <c:v>4.9759979999999997</c:v>
                </c:pt>
                <c:pt idx="599">
                  <c:v>4.9236180000000003</c:v>
                </c:pt>
                <c:pt idx="600">
                  <c:v>4.9236180000000003</c:v>
                </c:pt>
                <c:pt idx="601">
                  <c:v>4.8188610000000001</c:v>
                </c:pt>
                <c:pt idx="602">
                  <c:v>4.7664819999999946</c:v>
                </c:pt>
                <c:pt idx="603">
                  <c:v>4.8712400000000118</c:v>
                </c:pt>
                <c:pt idx="604">
                  <c:v>4.8188610000000001</c:v>
                </c:pt>
                <c:pt idx="605">
                  <c:v>4.7664819999999946</c:v>
                </c:pt>
                <c:pt idx="606">
                  <c:v>4.5569660000000001</c:v>
                </c:pt>
                <c:pt idx="607">
                  <c:v>4.5569660000000001</c:v>
                </c:pt>
                <c:pt idx="608">
                  <c:v>4.5045869999999839</c:v>
                </c:pt>
                <c:pt idx="609">
                  <c:v>4.6093450000000002</c:v>
                </c:pt>
                <c:pt idx="610">
                  <c:v>4.7141029999999899</c:v>
                </c:pt>
                <c:pt idx="611">
                  <c:v>4.9236180000000003</c:v>
                </c:pt>
                <c:pt idx="612">
                  <c:v>5.1331339999999965</c:v>
                </c:pt>
                <c:pt idx="613">
                  <c:v>5.2378920000000004</c:v>
                </c:pt>
                <c:pt idx="614">
                  <c:v>5.1855129999999878</c:v>
                </c:pt>
                <c:pt idx="615">
                  <c:v>5.1331339999999965</c:v>
                </c:pt>
                <c:pt idx="616">
                  <c:v>4.9236180000000003</c:v>
                </c:pt>
                <c:pt idx="617">
                  <c:v>4.8712400000000118</c:v>
                </c:pt>
                <c:pt idx="618">
                  <c:v>4.8712400000000118</c:v>
                </c:pt>
                <c:pt idx="619">
                  <c:v>5.02837599999999</c:v>
                </c:pt>
                <c:pt idx="620">
                  <c:v>5.0807549999999955</c:v>
                </c:pt>
                <c:pt idx="621">
                  <c:v>4.9759979999999997</c:v>
                </c:pt>
                <c:pt idx="622">
                  <c:v>4.8712400000000118</c:v>
                </c:pt>
                <c:pt idx="623">
                  <c:v>4.7664819999999946</c:v>
                </c:pt>
                <c:pt idx="624">
                  <c:v>4.8712400000000118</c:v>
                </c:pt>
                <c:pt idx="625">
                  <c:v>5.1331339999999965</c:v>
                </c:pt>
                <c:pt idx="626">
                  <c:v>5.1331339999999965</c:v>
                </c:pt>
                <c:pt idx="627">
                  <c:v>5.1331339999999965</c:v>
                </c:pt>
                <c:pt idx="628">
                  <c:v>5.1331339999999965</c:v>
                </c:pt>
                <c:pt idx="629">
                  <c:v>5.0807549999999955</c:v>
                </c:pt>
                <c:pt idx="630">
                  <c:v>5.2378920000000004</c:v>
                </c:pt>
                <c:pt idx="631">
                  <c:v>5.3426499999999999</c:v>
                </c:pt>
                <c:pt idx="632">
                  <c:v>5.2902709999999997</c:v>
                </c:pt>
                <c:pt idx="633">
                  <c:v>5.3426499999999999</c:v>
                </c:pt>
                <c:pt idx="634">
                  <c:v>5.2902709999999997</c:v>
                </c:pt>
                <c:pt idx="635">
                  <c:v>5.3426499999999999</c:v>
                </c:pt>
                <c:pt idx="636">
                  <c:v>5.2902709999999997</c:v>
                </c:pt>
                <c:pt idx="637">
                  <c:v>5.2902709999999997</c:v>
                </c:pt>
                <c:pt idx="638">
                  <c:v>5.2902709999999997</c:v>
                </c:pt>
                <c:pt idx="639">
                  <c:v>5.3950290000000001</c:v>
                </c:pt>
                <c:pt idx="640">
                  <c:v>5.4474080000000002</c:v>
                </c:pt>
                <c:pt idx="641">
                  <c:v>5.3426499999999999</c:v>
                </c:pt>
                <c:pt idx="642">
                  <c:v>5.3426499999999999</c:v>
                </c:pt>
                <c:pt idx="643">
                  <c:v>5.3950290000000001</c:v>
                </c:pt>
                <c:pt idx="644">
                  <c:v>5.4474080000000002</c:v>
                </c:pt>
                <c:pt idx="645">
                  <c:v>5.3426499999999999</c:v>
                </c:pt>
                <c:pt idx="646">
                  <c:v>5.4474080000000002</c:v>
                </c:pt>
                <c:pt idx="647">
                  <c:v>5.3950290000000001</c:v>
                </c:pt>
                <c:pt idx="648">
                  <c:v>5.4474080000000002</c:v>
                </c:pt>
                <c:pt idx="649">
                  <c:v>5.5521659999999899</c:v>
                </c:pt>
                <c:pt idx="650">
                  <c:v>5.4997860000000003</c:v>
                </c:pt>
                <c:pt idx="651">
                  <c:v>5.6045449999999839</c:v>
                </c:pt>
              </c:numCache>
            </c:numRef>
          </c:yVal>
          <c:smooth val="1"/>
        </c:ser>
        <c:ser>
          <c:idx val="2"/>
          <c:order val="2"/>
          <c:tx>
            <c:strRef>
              <c:f>'log2'!$F$1</c:f>
              <c:strCache>
                <c:ptCount val="1"/>
                <c:pt idx="0">
                  <c:v>Anhängerwinkel</c:v>
                </c:pt>
              </c:strCache>
            </c:strRef>
          </c:tx>
          <c:marker>
            <c:symbol val="none"/>
          </c:marker>
          <c:xVal>
            <c:numRef>
              <c:f>'log2'!$A$2:$A$653</c:f>
              <c:numCache>
                <c:formatCode>General</c:formatCode>
                <c:ptCount val="652"/>
                <c:pt idx="0">
                  <c:v>0</c:v>
                </c:pt>
                <c:pt idx="1">
                  <c:v>6.0000000000000032E-2</c:v>
                </c:pt>
                <c:pt idx="2">
                  <c:v>0.5</c:v>
                </c:pt>
                <c:pt idx="3">
                  <c:v>0.92</c:v>
                </c:pt>
                <c:pt idx="4">
                  <c:v>0.96000000000000063</c:v>
                </c:pt>
                <c:pt idx="5">
                  <c:v>1</c:v>
                </c:pt>
                <c:pt idx="6">
                  <c:v>1.02</c:v>
                </c:pt>
                <c:pt idx="7">
                  <c:v>1.04</c:v>
                </c:pt>
                <c:pt idx="8">
                  <c:v>1.08</c:v>
                </c:pt>
                <c:pt idx="9">
                  <c:v>1.1399999999999972</c:v>
                </c:pt>
                <c:pt idx="10">
                  <c:v>1.1599999999999973</c:v>
                </c:pt>
                <c:pt idx="11">
                  <c:v>1.22</c:v>
                </c:pt>
                <c:pt idx="12">
                  <c:v>1.24</c:v>
                </c:pt>
                <c:pt idx="13">
                  <c:v>1.44</c:v>
                </c:pt>
                <c:pt idx="14">
                  <c:v>1.52</c:v>
                </c:pt>
                <c:pt idx="15">
                  <c:v>1.6800000000000024</c:v>
                </c:pt>
                <c:pt idx="16">
                  <c:v>1.72</c:v>
                </c:pt>
                <c:pt idx="17">
                  <c:v>2.08</c:v>
                </c:pt>
                <c:pt idx="18">
                  <c:v>2.2000000000000002</c:v>
                </c:pt>
                <c:pt idx="19">
                  <c:v>2.2400000000000002</c:v>
                </c:pt>
                <c:pt idx="20">
                  <c:v>2.54</c:v>
                </c:pt>
                <c:pt idx="21">
                  <c:v>2.8209999999999997</c:v>
                </c:pt>
                <c:pt idx="22">
                  <c:v>2.8609999999999998</c:v>
                </c:pt>
                <c:pt idx="23">
                  <c:v>2.8809999999999998</c:v>
                </c:pt>
                <c:pt idx="24">
                  <c:v>3.0409999999999999</c:v>
                </c:pt>
                <c:pt idx="25">
                  <c:v>3.0609999999999999</c:v>
                </c:pt>
                <c:pt idx="26">
                  <c:v>3.081</c:v>
                </c:pt>
                <c:pt idx="27">
                  <c:v>3.161</c:v>
                </c:pt>
                <c:pt idx="28">
                  <c:v>3.2210000000000001</c:v>
                </c:pt>
                <c:pt idx="29">
                  <c:v>3.2410000000000001</c:v>
                </c:pt>
                <c:pt idx="30">
                  <c:v>3.3009999999999997</c:v>
                </c:pt>
                <c:pt idx="31">
                  <c:v>3.3209999999999997</c:v>
                </c:pt>
                <c:pt idx="32">
                  <c:v>3.5609999999999999</c:v>
                </c:pt>
                <c:pt idx="33">
                  <c:v>3.9809999999999999</c:v>
                </c:pt>
                <c:pt idx="34">
                  <c:v>4.141</c:v>
                </c:pt>
                <c:pt idx="35">
                  <c:v>4.1609999999999889</c:v>
                </c:pt>
                <c:pt idx="36">
                  <c:v>4.2009999999999996</c:v>
                </c:pt>
                <c:pt idx="37">
                  <c:v>4.2610000000000001</c:v>
                </c:pt>
                <c:pt idx="38">
                  <c:v>4.5609999999999955</c:v>
                </c:pt>
                <c:pt idx="39">
                  <c:v>5.36099999999999</c:v>
                </c:pt>
                <c:pt idx="40">
                  <c:v>5.5609999999999955</c:v>
                </c:pt>
                <c:pt idx="41">
                  <c:v>5.641</c:v>
                </c:pt>
                <c:pt idx="42">
                  <c:v>6.0619999999999985</c:v>
                </c:pt>
                <c:pt idx="43">
                  <c:v>6.0819999999999999</c:v>
                </c:pt>
                <c:pt idx="44">
                  <c:v>6.3219999999999965</c:v>
                </c:pt>
                <c:pt idx="45">
                  <c:v>6.4420000000000002</c:v>
                </c:pt>
                <c:pt idx="46">
                  <c:v>6.5229999999999899</c:v>
                </c:pt>
                <c:pt idx="47">
                  <c:v>6.5839999999999996</c:v>
                </c:pt>
                <c:pt idx="48">
                  <c:v>6.6039999999999965</c:v>
                </c:pt>
                <c:pt idx="49">
                  <c:v>6.7039999999999997</c:v>
                </c:pt>
                <c:pt idx="50">
                  <c:v>6.7839999999999998</c:v>
                </c:pt>
                <c:pt idx="51">
                  <c:v>6.8039999999999985</c:v>
                </c:pt>
                <c:pt idx="52">
                  <c:v>7.0039999999999996</c:v>
                </c:pt>
                <c:pt idx="53">
                  <c:v>7.0439999999999996</c:v>
                </c:pt>
                <c:pt idx="54">
                  <c:v>7.1049999999999898</c:v>
                </c:pt>
                <c:pt idx="55">
                  <c:v>7.1249999999999858</c:v>
                </c:pt>
                <c:pt idx="56">
                  <c:v>7.1449999999999889</c:v>
                </c:pt>
                <c:pt idx="57">
                  <c:v>7.1659999999999897</c:v>
                </c:pt>
                <c:pt idx="58">
                  <c:v>7.1859999999999955</c:v>
                </c:pt>
                <c:pt idx="59">
                  <c:v>7.3860000000000001</c:v>
                </c:pt>
                <c:pt idx="60">
                  <c:v>7.4059999999999997</c:v>
                </c:pt>
                <c:pt idx="61">
                  <c:v>7.4260000000000002</c:v>
                </c:pt>
                <c:pt idx="62">
                  <c:v>7.5659999999999945</c:v>
                </c:pt>
                <c:pt idx="63">
                  <c:v>7.5860000000000003</c:v>
                </c:pt>
                <c:pt idx="64">
                  <c:v>7.6059999999999945</c:v>
                </c:pt>
                <c:pt idx="65">
                  <c:v>7.825999999999989</c:v>
                </c:pt>
                <c:pt idx="66">
                  <c:v>7.8460000000000001</c:v>
                </c:pt>
                <c:pt idx="67">
                  <c:v>7.8860000000000001</c:v>
                </c:pt>
                <c:pt idx="68">
                  <c:v>7.9459999999999997</c:v>
                </c:pt>
                <c:pt idx="69">
                  <c:v>8.1660000000000004</c:v>
                </c:pt>
                <c:pt idx="70">
                  <c:v>8.8660000000000068</c:v>
                </c:pt>
                <c:pt idx="71">
                  <c:v>8.8860000000000028</c:v>
                </c:pt>
                <c:pt idx="72">
                  <c:v>8.9870000000000001</c:v>
                </c:pt>
                <c:pt idx="73">
                  <c:v>9.1270000000000024</c:v>
                </c:pt>
                <c:pt idx="74">
                  <c:v>9.2670000000000012</c:v>
                </c:pt>
                <c:pt idx="75">
                  <c:v>9.286999999999999</c:v>
                </c:pt>
                <c:pt idx="76">
                  <c:v>9.4270000000000014</c:v>
                </c:pt>
                <c:pt idx="77">
                  <c:v>9.447000000000001</c:v>
                </c:pt>
                <c:pt idx="78">
                  <c:v>9.4670000000000005</c:v>
                </c:pt>
                <c:pt idx="79">
                  <c:v>9.4870000000000001</c:v>
                </c:pt>
                <c:pt idx="80">
                  <c:v>9.5670000000000002</c:v>
                </c:pt>
                <c:pt idx="81">
                  <c:v>9.793000000000001</c:v>
                </c:pt>
                <c:pt idx="82">
                  <c:v>9.8130000000000006</c:v>
                </c:pt>
                <c:pt idx="83">
                  <c:v>9.8330000000000002</c:v>
                </c:pt>
                <c:pt idx="84">
                  <c:v>9.9130000000000003</c:v>
                </c:pt>
                <c:pt idx="85">
                  <c:v>9.9520000000000213</c:v>
                </c:pt>
                <c:pt idx="86">
                  <c:v>10.012</c:v>
                </c:pt>
                <c:pt idx="87">
                  <c:v>10.032</c:v>
                </c:pt>
                <c:pt idx="88">
                  <c:v>10.072000000000006</c:v>
                </c:pt>
                <c:pt idx="89">
                  <c:v>10.111000000000001</c:v>
                </c:pt>
                <c:pt idx="90">
                  <c:v>10.171000000000001</c:v>
                </c:pt>
                <c:pt idx="91">
                  <c:v>10.191000000000001</c:v>
                </c:pt>
                <c:pt idx="92">
                  <c:v>10.27</c:v>
                </c:pt>
                <c:pt idx="93">
                  <c:v>10.29</c:v>
                </c:pt>
                <c:pt idx="94">
                  <c:v>10.31</c:v>
                </c:pt>
                <c:pt idx="95">
                  <c:v>10.39</c:v>
                </c:pt>
                <c:pt idx="96">
                  <c:v>10.447999999999999</c:v>
                </c:pt>
                <c:pt idx="97">
                  <c:v>10.468</c:v>
                </c:pt>
                <c:pt idx="98">
                  <c:v>10.508000000000001</c:v>
                </c:pt>
                <c:pt idx="99">
                  <c:v>10.527999999999999</c:v>
                </c:pt>
                <c:pt idx="100">
                  <c:v>10.547999999999998</c:v>
                </c:pt>
                <c:pt idx="101">
                  <c:v>10.586</c:v>
                </c:pt>
                <c:pt idx="102">
                  <c:v>10.607000000000001</c:v>
                </c:pt>
                <c:pt idx="103">
                  <c:v>10.646999999999998</c:v>
                </c:pt>
                <c:pt idx="104">
                  <c:v>10.668000000000001</c:v>
                </c:pt>
                <c:pt idx="105">
                  <c:v>10.688000000000001</c:v>
                </c:pt>
                <c:pt idx="106">
                  <c:v>10.787000000000001</c:v>
                </c:pt>
                <c:pt idx="107">
                  <c:v>10.807</c:v>
                </c:pt>
                <c:pt idx="108">
                  <c:v>10.847</c:v>
                </c:pt>
                <c:pt idx="109">
                  <c:v>10.905000000000006</c:v>
                </c:pt>
                <c:pt idx="110">
                  <c:v>10.925000000000002</c:v>
                </c:pt>
                <c:pt idx="111">
                  <c:v>10.985000000000019</c:v>
                </c:pt>
                <c:pt idx="112">
                  <c:v>11.005000000000004</c:v>
                </c:pt>
                <c:pt idx="113">
                  <c:v>11.025</c:v>
                </c:pt>
                <c:pt idx="114">
                  <c:v>11.063000000000002</c:v>
                </c:pt>
                <c:pt idx="115">
                  <c:v>11.143000000000001</c:v>
                </c:pt>
                <c:pt idx="116">
                  <c:v>11.163</c:v>
                </c:pt>
                <c:pt idx="117">
                  <c:v>11.183</c:v>
                </c:pt>
                <c:pt idx="118">
                  <c:v>11.262</c:v>
                </c:pt>
                <c:pt idx="119">
                  <c:v>11.282</c:v>
                </c:pt>
                <c:pt idx="120">
                  <c:v>11.302000000000019</c:v>
                </c:pt>
                <c:pt idx="121">
                  <c:v>11.322000000000006</c:v>
                </c:pt>
                <c:pt idx="122">
                  <c:v>11.342000000000002</c:v>
                </c:pt>
                <c:pt idx="123">
                  <c:v>11.401</c:v>
                </c:pt>
                <c:pt idx="124">
                  <c:v>11.421000000000001</c:v>
                </c:pt>
                <c:pt idx="125">
                  <c:v>11.501000000000001</c:v>
                </c:pt>
                <c:pt idx="126">
                  <c:v>11.579000000000002</c:v>
                </c:pt>
                <c:pt idx="127">
                  <c:v>11.638999999999999</c:v>
                </c:pt>
                <c:pt idx="128">
                  <c:v>11.659000000000002</c:v>
                </c:pt>
                <c:pt idx="129">
                  <c:v>11.697999999999999</c:v>
                </c:pt>
                <c:pt idx="130">
                  <c:v>11.737999999999998</c:v>
                </c:pt>
                <c:pt idx="131">
                  <c:v>11.797999999999998</c:v>
                </c:pt>
                <c:pt idx="132">
                  <c:v>11.818</c:v>
                </c:pt>
                <c:pt idx="133">
                  <c:v>11.917</c:v>
                </c:pt>
                <c:pt idx="134">
                  <c:v>11.957000000000004</c:v>
                </c:pt>
                <c:pt idx="135">
                  <c:v>11.977</c:v>
                </c:pt>
                <c:pt idx="136">
                  <c:v>12.016</c:v>
                </c:pt>
                <c:pt idx="137">
                  <c:v>12.174000000000001</c:v>
                </c:pt>
                <c:pt idx="138">
                  <c:v>12.293999999999999</c:v>
                </c:pt>
                <c:pt idx="139">
                  <c:v>12.332000000000004</c:v>
                </c:pt>
                <c:pt idx="140">
                  <c:v>12.372000000000023</c:v>
                </c:pt>
                <c:pt idx="141">
                  <c:v>12.412000000000004</c:v>
                </c:pt>
                <c:pt idx="142">
                  <c:v>12.432</c:v>
                </c:pt>
                <c:pt idx="143">
                  <c:v>12.452000000000023</c:v>
                </c:pt>
                <c:pt idx="144">
                  <c:v>12.49</c:v>
                </c:pt>
                <c:pt idx="145">
                  <c:v>12.51</c:v>
                </c:pt>
                <c:pt idx="146">
                  <c:v>12.53</c:v>
                </c:pt>
                <c:pt idx="147">
                  <c:v>12.55</c:v>
                </c:pt>
                <c:pt idx="148">
                  <c:v>12.61</c:v>
                </c:pt>
                <c:pt idx="149">
                  <c:v>12.647999999999998</c:v>
                </c:pt>
                <c:pt idx="150">
                  <c:v>12.688000000000001</c:v>
                </c:pt>
                <c:pt idx="151">
                  <c:v>12.707999999999998</c:v>
                </c:pt>
                <c:pt idx="152">
                  <c:v>12.768000000000001</c:v>
                </c:pt>
                <c:pt idx="153">
                  <c:v>12.847</c:v>
                </c:pt>
                <c:pt idx="154">
                  <c:v>12.887</c:v>
                </c:pt>
                <c:pt idx="155">
                  <c:v>12.927</c:v>
                </c:pt>
                <c:pt idx="156">
                  <c:v>12.965000000000023</c:v>
                </c:pt>
                <c:pt idx="157">
                  <c:v>12.985000000000019</c:v>
                </c:pt>
                <c:pt idx="158">
                  <c:v>13.005000000000004</c:v>
                </c:pt>
                <c:pt idx="159">
                  <c:v>13.025</c:v>
                </c:pt>
                <c:pt idx="160">
                  <c:v>13.045</c:v>
                </c:pt>
                <c:pt idx="161">
                  <c:v>13.065000000000019</c:v>
                </c:pt>
                <c:pt idx="162">
                  <c:v>13.085000000000004</c:v>
                </c:pt>
                <c:pt idx="163">
                  <c:v>13.123000000000001</c:v>
                </c:pt>
                <c:pt idx="164">
                  <c:v>13.163</c:v>
                </c:pt>
                <c:pt idx="165">
                  <c:v>13.203000000000001</c:v>
                </c:pt>
                <c:pt idx="166">
                  <c:v>13.223000000000001</c:v>
                </c:pt>
                <c:pt idx="167">
                  <c:v>13.324</c:v>
                </c:pt>
                <c:pt idx="168">
                  <c:v>13.344000000000001</c:v>
                </c:pt>
                <c:pt idx="169">
                  <c:v>13.365000000000023</c:v>
                </c:pt>
                <c:pt idx="170">
                  <c:v>13.405000000000006</c:v>
                </c:pt>
                <c:pt idx="171">
                  <c:v>13.463000000000006</c:v>
                </c:pt>
                <c:pt idx="172">
                  <c:v>13.483000000000002</c:v>
                </c:pt>
                <c:pt idx="173">
                  <c:v>13.523</c:v>
                </c:pt>
                <c:pt idx="174">
                  <c:v>13.563000000000002</c:v>
                </c:pt>
                <c:pt idx="175">
                  <c:v>13.601000000000001</c:v>
                </c:pt>
                <c:pt idx="176">
                  <c:v>13.620999999999999</c:v>
                </c:pt>
                <c:pt idx="177">
                  <c:v>13.640999999999998</c:v>
                </c:pt>
                <c:pt idx="178">
                  <c:v>13.681000000000001</c:v>
                </c:pt>
                <c:pt idx="179">
                  <c:v>13.701000000000001</c:v>
                </c:pt>
                <c:pt idx="180">
                  <c:v>13.720999999999998</c:v>
                </c:pt>
                <c:pt idx="181">
                  <c:v>13.779</c:v>
                </c:pt>
                <c:pt idx="182">
                  <c:v>13.839</c:v>
                </c:pt>
                <c:pt idx="183">
                  <c:v>13.859000000000023</c:v>
                </c:pt>
                <c:pt idx="184">
                  <c:v>13.879000000000019</c:v>
                </c:pt>
                <c:pt idx="185">
                  <c:v>14.037000000000001</c:v>
                </c:pt>
                <c:pt idx="186">
                  <c:v>14.076000000000002</c:v>
                </c:pt>
                <c:pt idx="187">
                  <c:v>14.096</c:v>
                </c:pt>
                <c:pt idx="188">
                  <c:v>14.116</c:v>
                </c:pt>
                <c:pt idx="189">
                  <c:v>14.136000000000001</c:v>
                </c:pt>
                <c:pt idx="190">
                  <c:v>14.176</c:v>
                </c:pt>
                <c:pt idx="191">
                  <c:v>14.196</c:v>
                </c:pt>
                <c:pt idx="192">
                  <c:v>14.275</c:v>
                </c:pt>
                <c:pt idx="193">
                  <c:v>14.295</c:v>
                </c:pt>
                <c:pt idx="194">
                  <c:v>14.315000000000019</c:v>
                </c:pt>
                <c:pt idx="195">
                  <c:v>14.355000000000027</c:v>
                </c:pt>
                <c:pt idx="196">
                  <c:v>14.413</c:v>
                </c:pt>
                <c:pt idx="197">
                  <c:v>14.433</c:v>
                </c:pt>
                <c:pt idx="198">
                  <c:v>14.453000000000021</c:v>
                </c:pt>
                <c:pt idx="199">
                  <c:v>14.551</c:v>
                </c:pt>
                <c:pt idx="200">
                  <c:v>14.571</c:v>
                </c:pt>
                <c:pt idx="201">
                  <c:v>14.591000000000001</c:v>
                </c:pt>
                <c:pt idx="202">
                  <c:v>14.611000000000001</c:v>
                </c:pt>
                <c:pt idx="203">
                  <c:v>14.630999999999998</c:v>
                </c:pt>
                <c:pt idx="204">
                  <c:v>14.709</c:v>
                </c:pt>
                <c:pt idx="205">
                  <c:v>14.728999999999999</c:v>
                </c:pt>
                <c:pt idx="206">
                  <c:v>14.749000000000001</c:v>
                </c:pt>
                <c:pt idx="207">
                  <c:v>14.809000000000006</c:v>
                </c:pt>
                <c:pt idx="208">
                  <c:v>14.829000000000002</c:v>
                </c:pt>
                <c:pt idx="209">
                  <c:v>14.886000000000006</c:v>
                </c:pt>
                <c:pt idx="210">
                  <c:v>14.926</c:v>
                </c:pt>
                <c:pt idx="211">
                  <c:v>14.946</c:v>
                </c:pt>
                <c:pt idx="212">
                  <c:v>14.966000000000006</c:v>
                </c:pt>
                <c:pt idx="213">
                  <c:v>14.986000000000002</c:v>
                </c:pt>
                <c:pt idx="214">
                  <c:v>15.124000000000001</c:v>
                </c:pt>
                <c:pt idx="215">
                  <c:v>15.143999999999998</c:v>
                </c:pt>
                <c:pt idx="216">
                  <c:v>15.183</c:v>
                </c:pt>
                <c:pt idx="217">
                  <c:v>15.283000000000001</c:v>
                </c:pt>
                <c:pt idx="218">
                  <c:v>15.303000000000004</c:v>
                </c:pt>
                <c:pt idx="219">
                  <c:v>15.361000000000002</c:v>
                </c:pt>
                <c:pt idx="220">
                  <c:v>15.381</c:v>
                </c:pt>
                <c:pt idx="221">
                  <c:v>15.421000000000001</c:v>
                </c:pt>
                <c:pt idx="222">
                  <c:v>15.441000000000001</c:v>
                </c:pt>
                <c:pt idx="223">
                  <c:v>15.461</c:v>
                </c:pt>
                <c:pt idx="224">
                  <c:v>15.559000000000006</c:v>
                </c:pt>
                <c:pt idx="225">
                  <c:v>15.619</c:v>
                </c:pt>
                <c:pt idx="226">
                  <c:v>15.657</c:v>
                </c:pt>
                <c:pt idx="227">
                  <c:v>15.697000000000001</c:v>
                </c:pt>
                <c:pt idx="228">
                  <c:v>15.717000000000001</c:v>
                </c:pt>
                <c:pt idx="229">
                  <c:v>15.736999999999998</c:v>
                </c:pt>
                <c:pt idx="230">
                  <c:v>15.757</c:v>
                </c:pt>
                <c:pt idx="231">
                  <c:v>15.835000000000004</c:v>
                </c:pt>
                <c:pt idx="232">
                  <c:v>15.875000000000023</c:v>
                </c:pt>
                <c:pt idx="233">
                  <c:v>15.895000000000019</c:v>
                </c:pt>
                <c:pt idx="234">
                  <c:v>15.915000000000004</c:v>
                </c:pt>
                <c:pt idx="235">
                  <c:v>15.974</c:v>
                </c:pt>
                <c:pt idx="236">
                  <c:v>16.033999999999999</c:v>
                </c:pt>
                <c:pt idx="237">
                  <c:v>16.053999999999988</c:v>
                </c:pt>
                <c:pt idx="238">
                  <c:v>16.074000000000005</c:v>
                </c:pt>
                <c:pt idx="239">
                  <c:v>16.132000000000001</c:v>
                </c:pt>
                <c:pt idx="240">
                  <c:v>16.172000000000001</c:v>
                </c:pt>
                <c:pt idx="241">
                  <c:v>16.192</c:v>
                </c:pt>
                <c:pt idx="242">
                  <c:v>16.212</c:v>
                </c:pt>
                <c:pt idx="243">
                  <c:v>16.231999999999999</c:v>
                </c:pt>
                <c:pt idx="244">
                  <c:v>16.251999999999999</c:v>
                </c:pt>
                <c:pt idx="245">
                  <c:v>16.29</c:v>
                </c:pt>
                <c:pt idx="246">
                  <c:v>16.309999999999999</c:v>
                </c:pt>
                <c:pt idx="247">
                  <c:v>16.329999999999988</c:v>
                </c:pt>
                <c:pt idx="248">
                  <c:v>16.350000000000001</c:v>
                </c:pt>
                <c:pt idx="249">
                  <c:v>16.41</c:v>
                </c:pt>
                <c:pt idx="250">
                  <c:v>16.467999999999989</c:v>
                </c:pt>
                <c:pt idx="251">
                  <c:v>16.487999999999989</c:v>
                </c:pt>
                <c:pt idx="252">
                  <c:v>16.527999999999999</c:v>
                </c:pt>
                <c:pt idx="253">
                  <c:v>16.547999999999988</c:v>
                </c:pt>
                <c:pt idx="254">
                  <c:v>16.626999999999999</c:v>
                </c:pt>
                <c:pt idx="255">
                  <c:v>16.646999999999988</c:v>
                </c:pt>
                <c:pt idx="256">
                  <c:v>16.667000000000005</c:v>
                </c:pt>
                <c:pt idx="257">
                  <c:v>16.687000000000001</c:v>
                </c:pt>
                <c:pt idx="258">
                  <c:v>16.707000000000001</c:v>
                </c:pt>
                <c:pt idx="259">
                  <c:v>16.727</c:v>
                </c:pt>
                <c:pt idx="260">
                  <c:v>16.764999999999986</c:v>
                </c:pt>
                <c:pt idx="261">
                  <c:v>16.784999999999989</c:v>
                </c:pt>
                <c:pt idx="262">
                  <c:v>16.864999999999988</c:v>
                </c:pt>
                <c:pt idx="263">
                  <c:v>16.962999999999944</c:v>
                </c:pt>
                <c:pt idx="264">
                  <c:v>17.081</c:v>
                </c:pt>
                <c:pt idx="265">
                  <c:v>17.120999999999999</c:v>
                </c:pt>
                <c:pt idx="266">
                  <c:v>17.140999999999988</c:v>
                </c:pt>
                <c:pt idx="267">
                  <c:v>17.201000000000001</c:v>
                </c:pt>
                <c:pt idx="268">
                  <c:v>17.279</c:v>
                </c:pt>
                <c:pt idx="269">
                  <c:v>17.318999999999999</c:v>
                </c:pt>
                <c:pt idx="270">
                  <c:v>17.359000000000005</c:v>
                </c:pt>
                <c:pt idx="271">
                  <c:v>17.396000000000001</c:v>
                </c:pt>
                <c:pt idx="272">
                  <c:v>17.436</c:v>
                </c:pt>
                <c:pt idx="273">
                  <c:v>17.574000000000005</c:v>
                </c:pt>
                <c:pt idx="274">
                  <c:v>17.594000000000001</c:v>
                </c:pt>
                <c:pt idx="275">
                  <c:v>17.634000000000047</c:v>
                </c:pt>
                <c:pt idx="276">
                  <c:v>17.654000000000035</c:v>
                </c:pt>
                <c:pt idx="277">
                  <c:v>17.673999999999999</c:v>
                </c:pt>
                <c:pt idx="278">
                  <c:v>17.713000000000001</c:v>
                </c:pt>
                <c:pt idx="279">
                  <c:v>17.773</c:v>
                </c:pt>
                <c:pt idx="280">
                  <c:v>17.832999999999988</c:v>
                </c:pt>
                <c:pt idx="281">
                  <c:v>17.890999999999988</c:v>
                </c:pt>
                <c:pt idx="282">
                  <c:v>17.911000000000001</c:v>
                </c:pt>
                <c:pt idx="283">
                  <c:v>17.951000000000001</c:v>
                </c:pt>
                <c:pt idx="284">
                  <c:v>17.991</c:v>
                </c:pt>
                <c:pt idx="285">
                  <c:v>18.06899999999996</c:v>
                </c:pt>
                <c:pt idx="286">
                  <c:v>18.088999999999956</c:v>
                </c:pt>
                <c:pt idx="287">
                  <c:v>18.109000000000005</c:v>
                </c:pt>
                <c:pt idx="288">
                  <c:v>18.129000000000001</c:v>
                </c:pt>
                <c:pt idx="289">
                  <c:v>18.149000000000001</c:v>
                </c:pt>
                <c:pt idx="290">
                  <c:v>18.187000000000001</c:v>
                </c:pt>
                <c:pt idx="291">
                  <c:v>18.266999999999989</c:v>
                </c:pt>
                <c:pt idx="292">
                  <c:v>18.286999999999956</c:v>
                </c:pt>
                <c:pt idx="293">
                  <c:v>18.306999999999999</c:v>
                </c:pt>
                <c:pt idx="294">
                  <c:v>18.364999999999988</c:v>
                </c:pt>
                <c:pt idx="295">
                  <c:v>18.464999999999989</c:v>
                </c:pt>
                <c:pt idx="296">
                  <c:v>18.562999999999956</c:v>
                </c:pt>
                <c:pt idx="297">
                  <c:v>18.582999999999952</c:v>
                </c:pt>
                <c:pt idx="298">
                  <c:v>18.623000000000001</c:v>
                </c:pt>
                <c:pt idx="299">
                  <c:v>18.661999999999999</c:v>
                </c:pt>
                <c:pt idx="300">
                  <c:v>18.683</c:v>
                </c:pt>
                <c:pt idx="301">
                  <c:v>18.702999999999989</c:v>
                </c:pt>
                <c:pt idx="302">
                  <c:v>18.722999999999956</c:v>
                </c:pt>
                <c:pt idx="303">
                  <c:v>18.742999999999956</c:v>
                </c:pt>
                <c:pt idx="304">
                  <c:v>18.763000000000002</c:v>
                </c:pt>
                <c:pt idx="305">
                  <c:v>18.861000000000001</c:v>
                </c:pt>
                <c:pt idx="306">
                  <c:v>18.881</c:v>
                </c:pt>
                <c:pt idx="307">
                  <c:v>18.901</c:v>
                </c:pt>
                <c:pt idx="308">
                  <c:v>18.978999999999989</c:v>
                </c:pt>
                <c:pt idx="309">
                  <c:v>19.018999999999988</c:v>
                </c:pt>
                <c:pt idx="310">
                  <c:v>19.039000000000001</c:v>
                </c:pt>
                <c:pt idx="311">
                  <c:v>19.059000000000001</c:v>
                </c:pt>
                <c:pt idx="312">
                  <c:v>19.177000000000035</c:v>
                </c:pt>
                <c:pt idx="313">
                  <c:v>19.216999999999999</c:v>
                </c:pt>
                <c:pt idx="314">
                  <c:v>19.335999999999999</c:v>
                </c:pt>
                <c:pt idx="315">
                  <c:v>19.356000000000005</c:v>
                </c:pt>
                <c:pt idx="316">
                  <c:v>19.376000000000001</c:v>
                </c:pt>
                <c:pt idx="317">
                  <c:v>19.454000000000001</c:v>
                </c:pt>
                <c:pt idx="318">
                  <c:v>19.474</c:v>
                </c:pt>
                <c:pt idx="319">
                  <c:v>19.574000000000005</c:v>
                </c:pt>
                <c:pt idx="320">
                  <c:v>19.611999999999998</c:v>
                </c:pt>
                <c:pt idx="321">
                  <c:v>19.632000000000001</c:v>
                </c:pt>
                <c:pt idx="322">
                  <c:v>19.652000000000001</c:v>
                </c:pt>
                <c:pt idx="323">
                  <c:v>19.672000000000001</c:v>
                </c:pt>
                <c:pt idx="324">
                  <c:v>19.692</c:v>
                </c:pt>
                <c:pt idx="325">
                  <c:v>19.79</c:v>
                </c:pt>
                <c:pt idx="326">
                  <c:v>19.809999999999999</c:v>
                </c:pt>
                <c:pt idx="327">
                  <c:v>19.829999999999988</c:v>
                </c:pt>
                <c:pt idx="328">
                  <c:v>19.850000000000001</c:v>
                </c:pt>
                <c:pt idx="329">
                  <c:v>19.87</c:v>
                </c:pt>
                <c:pt idx="330">
                  <c:v>19.89</c:v>
                </c:pt>
                <c:pt idx="331">
                  <c:v>19.928999999999952</c:v>
                </c:pt>
                <c:pt idx="332">
                  <c:v>19.949000000000002</c:v>
                </c:pt>
                <c:pt idx="333">
                  <c:v>19.968999999999955</c:v>
                </c:pt>
                <c:pt idx="334">
                  <c:v>19.988999999999944</c:v>
                </c:pt>
                <c:pt idx="335">
                  <c:v>20.009</c:v>
                </c:pt>
                <c:pt idx="336">
                  <c:v>20.029</c:v>
                </c:pt>
                <c:pt idx="337">
                  <c:v>20.106999999999999</c:v>
                </c:pt>
                <c:pt idx="338">
                  <c:v>20.126999999999999</c:v>
                </c:pt>
                <c:pt idx="339">
                  <c:v>20.146999999999988</c:v>
                </c:pt>
                <c:pt idx="340">
                  <c:v>20.207000000000001</c:v>
                </c:pt>
                <c:pt idx="341">
                  <c:v>20.284999999999989</c:v>
                </c:pt>
                <c:pt idx="342">
                  <c:v>20.305</c:v>
                </c:pt>
                <c:pt idx="343">
                  <c:v>20.324999999999999</c:v>
                </c:pt>
                <c:pt idx="344">
                  <c:v>20.364999999999988</c:v>
                </c:pt>
                <c:pt idx="345">
                  <c:v>20.404</c:v>
                </c:pt>
                <c:pt idx="346">
                  <c:v>20.44399999999996</c:v>
                </c:pt>
                <c:pt idx="347">
                  <c:v>20.485999999999944</c:v>
                </c:pt>
                <c:pt idx="348">
                  <c:v>20.526</c:v>
                </c:pt>
                <c:pt idx="349">
                  <c:v>20.603999999999999</c:v>
                </c:pt>
                <c:pt idx="350">
                  <c:v>20.623999999999999</c:v>
                </c:pt>
                <c:pt idx="351">
                  <c:v>20.800999999999988</c:v>
                </c:pt>
                <c:pt idx="352">
                  <c:v>20.821000000000005</c:v>
                </c:pt>
                <c:pt idx="353">
                  <c:v>20.841000000000001</c:v>
                </c:pt>
                <c:pt idx="354">
                  <c:v>20.879000000000001</c:v>
                </c:pt>
                <c:pt idx="355">
                  <c:v>20.939</c:v>
                </c:pt>
                <c:pt idx="356">
                  <c:v>20.959</c:v>
                </c:pt>
                <c:pt idx="357">
                  <c:v>20.978999999999989</c:v>
                </c:pt>
                <c:pt idx="358">
                  <c:v>20.998999999999956</c:v>
                </c:pt>
                <c:pt idx="359">
                  <c:v>21.036999999999999</c:v>
                </c:pt>
                <c:pt idx="360">
                  <c:v>21.077000000000005</c:v>
                </c:pt>
                <c:pt idx="361">
                  <c:v>21.117000000000051</c:v>
                </c:pt>
                <c:pt idx="362">
                  <c:v>21.254999999999999</c:v>
                </c:pt>
                <c:pt idx="363">
                  <c:v>21.295000000000002</c:v>
                </c:pt>
                <c:pt idx="364">
                  <c:v>21.353999999999999</c:v>
                </c:pt>
                <c:pt idx="365">
                  <c:v>21.454000000000001</c:v>
                </c:pt>
                <c:pt idx="366">
                  <c:v>21.474</c:v>
                </c:pt>
                <c:pt idx="367">
                  <c:v>21.513000000000005</c:v>
                </c:pt>
                <c:pt idx="368">
                  <c:v>21.553000000000001</c:v>
                </c:pt>
                <c:pt idx="369">
                  <c:v>21.593</c:v>
                </c:pt>
                <c:pt idx="370">
                  <c:v>21.613000000000035</c:v>
                </c:pt>
                <c:pt idx="371">
                  <c:v>21.632999999999999</c:v>
                </c:pt>
                <c:pt idx="372">
                  <c:v>21.670999999999999</c:v>
                </c:pt>
                <c:pt idx="373">
                  <c:v>21.690999999999999</c:v>
                </c:pt>
                <c:pt idx="374">
                  <c:v>21.731000000000005</c:v>
                </c:pt>
                <c:pt idx="375">
                  <c:v>21.751000000000001</c:v>
                </c:pt>
                <c:pt idx="376">
                  <c:v>21.791</c:v>
                </c:pt>
                <c:pt idx="377">
                  <c:v>21.949000000000002</c:v>
                </c:pt>
                <c:pt idx="378">
                  <c:v>21.987999999999989</c:v>
                </c:pt>
                <c:pt idx="379">
                  <c:v>22.007999999999999</c:v>
                </c:pt>
                <c:pt idx="380">
                  <c:v>22.06899999999996</c:v>
                </c:pt>
                <c:pt idx="381">
                  <c:v>22.109000000000005</c:v>
                </c:pt>
                <c:pt idx="382">
                  <c:v>22.146999999999988</c:v>
                </c:pt>
                <c:pt idx="383">
                  <c:v>22.167000000000005</c:v>
                </c:pt>
                <c:pt idx="384">
                  <c:v>22.187999999999999</c:v>
                </c:pt>
                <c:pt idx="385">
                  <c:v>22.228000000000002</c:v>
                </c:pt>
                <c:pt idx="386">
                  <c:v>22.247999999999987</c:v>
                </c:pt>
                <c:pt idx="387">
                  <c:v>22.267999999999986</c:v>
                </c:pt>
                <c:pt idx="388">
                  <c:v>22.305</c:v>
                </c:pt>
                <c:pt idx="389">
                  <c:v>22.324999999999999</c:v>
                </c:pt>
                <c:pt idx="390">
                  <c:v>22.424999999999986</c:v>
                </c:pt>
                <c:pt idx="391">
                  <c:v>22.481999999999989</c:v>
                </c:pt>
                <c:pt idx="392">
                  <c:v>22.501999999999999</c:v>
                </c:pt>
                <c:pt idx="393">
                  <c:v>22.561999999999987</c:v>
                </c:pt>
                <c:pt idx="394">
                  <c:v>22.581999999999987</c:v>
                </c:pt>
                <c:pt idx="395">
                  <c:v>22.62</c:v>
                </c:pt>
                <c:pt idx="396">
                  <c:v>22.66</c:v>
                </c:pt>
                <c:pt idx="397">
                  <c:v>22.68</c:v>
                </c:pt>
                <c:pt idx="398">
                  <c:v>22.74</c:v>
                </c:pt>
                <c:pt idx="399">
                  <c:v>22.838999999999999</c:v>
                </c:pt>
                <c:pt idx="400">
                  <c:v>22.859000000000005</c:v>
                </c:pt>
                <c:pt idx="401">
                  <c:v>22.879000000000001</c:v>
                </c:pt>
                <c:pt idx="402">
                  <c:v>22.899000000000001</c:v>
                </c:pt>
                <c:pt idx="403">
                  <c:v>22.978000000000002</c:v>
                </c:pt>
                <c:pt idx="404">
                  <c:v>22.997999999999987</c:v>
                </c:pt>
                <c:pt idx="405">
                  <c:v>23.018000000000001</c:v>
                </c:pt>
                <c:pt idx="406">
                  <c:v>23.058</c:v>
                </c:pt>
                <c:pt idx="407">
                  <c:v>23.096</c:v>
                </c:pt>
                <c:pt idx="408">
                  <c:v>23.155999999999999</c:v>
                </c:pt>
                <c:pt idx="409">
                  <c:v>23.175999999999988</c:v>
                </c:pt>
                <c:pt idx="410">
                  <c:v>23.196000000000005</c:v>
                </c:pt>
                <c:pt idx="411">
                  <c:v>23.216000000000001</c:v>
                </c:pt>
                <c:pt idx="412">
                  <c:v>23.274000000000001</c:v>
                </c:pt>
                <c:pt idx="413">
                  <c:v>23.294</c:v>
                </c:pt>
                <c:pt idx="414">
                  <c:v>23.314000000000039</c:v>
                </c:pt>
                <c:pt idx="415">
                  <c:v>23.334000000000035</c:v>
                </c:pt>
                <c:pt idx="416">
                  <c:v>23.353999999999999</c:v>
                </c:pt>
                <c:pt idx="417">
                  <c:v>23.411999999999999</c:v>
                </c:pt>
                <c:pt idx="418">
                  <c:v>23.431999999999999</c:v>
                </c:pt>
                <c:pt idx="419">
                  <c:v>23.491999999999987</c:v>
                </c:pt>
                <c:pt idx="420">
                  <c:v>23.532</c:v>
                </c:pt>
                <c:pt idx="421">
                  <c:v>23.57</c:v>
                </c:pt>
                <c:pt idx="422">
                  <c:v>23.610000000000031</c:v>
                </c:pt>
                <c:pt idx="423">
                  <c:v>23.630000000000031</c:v>
                </c:pt>
                <c:pt idx="424">
                  <c:v>23.67</c:v>
                </c:pt>
                <c:pt idx="425">
                  <c:v>23.69</c:v>
                </c:pt>
                <c:pt idx="426">
                  <c:v>23.728000000000002</c:v>
                </c:pt>
                <c:pt idx="427">
                  <c:v>23.768999999999952</c:v>
                </c:pt>
                <c:pt idx="428">
                  <c:v>23.788999999999955</c:v>
                </c:pt>
                <c:pt idx="429">
                  <c:v>23.809000000000001</c:v>
                </c:pt>
                <c:pt idx="430">
                  <c:v>23.887</c:v>
                </c:pt>
                <c:pt idx="431">
                  <c:v>23.946999999999989</c:v>
                </c:pt>
                <c:pt idx="432">
                  <c:v>24.007000000000001</c:v>
                </c:pt>
                <c:pt idx="433">
                  <c:v>24.044</c:v>
                </c:pt>
                <c:pt idx="434">
                  <c:v>24.103999999999999</c:v>
                </c:pt>
                <c:pt idx="435">
                  <c:v>24.123999999999999</c:v>
                </c:pt>
                <c:pt idx="436">
                  <c:v>24.164000000000001</c:v>
                </c:pt>
                <c:pt idx="437">
                  <c:v>24.202000000000002</c:v>
                </c:pt>
                <c:pt idx="438">
                  <c:v>24.241999999999987</c:v>
                </c:pt>
                <c:pt idx="439">
                  <c:v>24.261999999999986</c:v>
                </c:pt>
                <c:pt idx="440">
                  <c:v>24.281999999999989</c:v>
                </c:pt>
                <c:pt idx="441">
                  <c:v>24.302</c:v>
                </c:pt>
                <c:pt idx="442">
                  <c:v>24.321999999999999</c:v>
                </c:pt>
                <c:pt idx="443">
                  <c:v>24.36</c:v>
                </c:pt>
                <c:pt idx="444">
                  <c:v>24.38</c:v>
                </c:pt>
                <c:pt idx="445">
                  <c:v>24.4</c:v>
                </c:pt>
                <c:pt idx="446">
                  <c:v>24.439999999999987</c:v>
                </c:pt>
                <c:pt idx="447">
                  <c:v>24.479999999999986</c:v>
                </c:pt>
                <c:pt idx="448">
                  <c:v>24.518999999999988</c:v>
                </c:pt>
                <c:pt idx="449">
                  <c:v>24.599</c:v>
                </c:pt>
                <c:pt idx="450">
                  <c:v>24.638999999999999</c:v>
                </c:pt>
                <c:pt idx="451">
                  <c:v>24.678000000000001</c:v>
                </c:pt>
                <c:pt idx="452">
                  <c:v>24.718</c:v>
                </c:pt>
                <c:pt idx="453">
                  <c:v>24.738</c:v>
                </c:pt>
                <c:pt idx="454">
                  <c:v>24.757999999999999</c:v>
                </c:pt>
                <c:pt idx="455">
                  <c:v>24.797999999999988</c:v>
                </c:pt>
                <c:pt idx="456">
                  <c:v>24.856000000000005</c:v>
                </c:pt>
                <c:pt idx="457">
                  <c:v>24.876000000000001</c:v>
                </c:pt>
                <c:pt idx="458">
                  <c:v>24.936</c:v>
                </c:pt>
                <c:pt idx="459">
                  <c:v>24.994</c:v>
                </c:pt>
                <c:pt idx="460">
                  <c:v>25.074000000000005</c:v>
                </c:pt>
                <c:pt idx="461">
                  <c:v>25.094000000000001</c:v>
                </c:pt>
                <c:pt idx="462">
                  <c:v>25.172000000000001</c:v>
                </c:pt>
                <c:pt idx="463">
                  <c:v>25.192</c:v>
                </c:pt>
                <c:pt idx="464">
                  <c:v>25.231999999999999</c:v>
                </c:pt>
                <c:pt idx="465">
                  <c:v>25.271999999999988</c:v>
                </c:pt>
                <c:pt idx="466">
                  <c:v>25.370999999999999</c:v>
                </c:pt>
                <c:pt idx="467">
                  <c:v>25.390999999999988</c:v>
                </c:pt>
                <c:pt idx="468">
                  <c:v>25.411999999999999</c:v>
                </c:pt>
                <c:pt idx="469">
                  <c:v>25.431999999999999</c:v>
                </c:pt>
                <c:pt idx="470">
                  <c:v>25.47</c:v>
                </c:pt>
                <c:pt idx="471">
                  <c:v>25.49</c:v>
                </c:pt>
                <c:pt idx="472">
                  <c:v>25.530999999999999</c:v>
                </c:pt>
                <c:pt idx="473">
                  <c:v>25.550999999999988</c:v>
                </c:pt>
                <c:pt idx="474">
                  <c:v>25.591000000000001</c:v>
                </c:pt>
                <c:pt idx="475">
                  <c:v>25.629000000000001</c:v>
                </c:pt>
                <c:pt idx="476">
                  <c:v>25.649000000000001</c:v>
                </c:pt>
                <c:pt idx="477">
                  <c:v>25.669</c:v>
                </c:pt>
                <c:pt idx="478">
                  <c:v>25.689</c:v>
                </c:pt>
                <c:pt idx="479">
                  <c:v>25.728999999999989</c:v>
                </c:pt>
                <c:pt idx="480">
                  <c:v>25.748999999999956</c:v>
                </c:pt>
                <c:pt idx="481">
                  <c:v>25.808</c:v>
                </c:pt>
                <c:pt idx="482">
                  <c:v>25.827999999999999</c:v>
                </c:pt>
                <c:pt idx="483">
                  <c:v>25.907999999999987</c:v>
                </c:pt>
                <c:pt idx="484">
                  <c:v>25.946000000000002</c:v>
                </c:pt>
                <c:pt idx="485">
                  <c:v>25.965999999999951</c:v>
                </c:pt>
                <c:pt idx="486">
                  <c:v>25.985999999999944</c:v>
                </c:pt>
                <c:pt idx="487">
                  <c:v>26.006</c:v>
                </c:pt>
                <c:pt idx="488">
                  <c:v>26.026</c:v>
                </c:pt>
                <c:pt idx="489">
                  <c:v>26.065999999999956</c:v>
                </c:pt>
                <c:pt idx="490">
                  <c:v>26.103999999999999</c:v>
                </c:pt>
                <c:pt idx="491">
                  <c:v>26.143999999999988</c:v>
                </c:pt>
                <c:pt idx="492">
                  <c:v>26.282999999999955</c:v>
                </c:pt>
                <c:pt idx="493">
                  <c:v>26.303000000000001</c:v>
                </c:pt>
                <c:pt idx="494">
                  <c:v>26.323</c:v>
                </c:pt>
                <c:pt idx="495">
                  <c:v>26.38299999999996</c:v>
                </c:pt>
                <c:pt idx="496">
                  <c:v>26.461999999999989</c:v>
                </c:pt>
                <c:pt idx="497">
                  <c:v>26.58</c:v>
                </c:pt>
                <c:pt idx="498">
                  <c:v>26.6</c:v>
                </c:pt>
                <c:pt idx="499">
                  <c:v>26.777999999999999</c:v>
                </c:pt>
                <c:pt idx="500">
                  <c:v>26.818000000000001</c:v>
                </c:pt>
                <c:pt idx="501">
                  <c:v>26.916</c:v>
                </c:pt>
                <c:pt idx="502">
                  <c:v>26.936</c:v>
                </c:pt>
                <c:pt idx="503">
                  <c:v>26.956</c:v>
                </c:pt>
                <c:pt idx="504">
                  <c:v>27.015999999999988</c:v>
                </c:pt>
                <c:pt idx="505">
                  <c:v>27.055</c:v>
                </c:pt>
                <c:pt idx="506">
                  <c:v>27.074999999999999</c:v>
                </c:pt>
                <c:pt idx="507">
                  <c:v>27.094999999999999</c:v>
                </c:pt>
                <c:pt idx="508">
                  <c:v>27.135000000000005</c:v>
                </c:pt>
                <c:pt idx="509">
                  <c:v>27.175000000000001</c:v>
                </c:pt>
                <c:pt idx="510">
                  <c:v>27.233000000000001</c:v>
                </c:pt>
                <c:pt idx="511">
                  <c:v>27.253</c:v>
                </c:pt>
                <c:pt idx="512">
                  <c:v>27.390999999999988</c:v>
                </c:pt>
                <c:pt idx="513">
                  <c:v>27.451000000000001</c:v>
                </c:pt>
                <c:pt idx="514">
                  <c:v>27.588999999999956</c:v>
                </c:pt>
                <c:pt idx="515">
                  <c:v>27.649000000000001</c:v>
                </c:pt>
                <c:pt idx="516">
                  <c:v>27.687000000000001</c:v>
                </c:pt>
                <c:pt idx="517">
                  <c:v>27.707000000000001</c:v>
                </c:pt>
                <c:pt idx="518">
                  <c:v>27.727</c:v>
                </c:pt>
                <c:pt idx="519">
                  <c:v>27.766999999999989</c:v>
                </c:pt>
                <c:pt idx="520">
                  <c:v>27.786999999999956</c:v>
                </c:pt>
                <c:pt idx="521">
                  <c:v>27.806999999999999</c:v>
                </c:pt>
                <c:pt idx="522">
                  <c:v>27.904999999999987</c:v>
                </c:pt>
                <c:pt idx="523">
                  <c:v>27.964999999999989</c:v>
                </c:pt>
                <c:pt idx="524">
                  <c:v>28.004000000000001</c:v>
                </c:pt>
                <c:pt idx="525">
                  <c:v>28.024000000000001</c:v>
                </c:pt>
                <c:pt idx="526">
                  <c:v>28.064</c:v>
                </c:pt>
                <c:pt idx="527">
                  <c:v>28.084</c:v>
                </c:pt>
                <c:pt idx="528">
                  <c:v>28.161999999999999</c:v>
                </c:pt>
                <c:pt idx="529">
                  <c:v>28.202000000000002</c:v>
                </c:pt>
                <c:pt idx="530">
                  <c:v>28.241999999999987</c:v>
                </c:pt>
                <c:pt idx="531">
                  <c:v>28.32</c:v>
                </c:pt>
                <c:pt idx="532">
                  <c:v>28.36</c:v>
                </c:pt>
                <c:pt idx="533">
                  <c:v>28.4</c:v>
                </c:pt>
                <c:pt idx="534">
                  <c:v>28.478000000000002</c:v>
                </c:pt>
                <c:pt idx="535">
                  <c:v>28.538</c:v>
                </c:pt>
                <c:pt idx="536">
                  <c:v>28.558</c:v>
                </c:pt>
                <c:pt idx="537">
                  <c:v>28.597999999999999</c:v>
                </c:pt>
                <c:pt idx="538">
                  <c:v>28.696000000000005</c:v>
                </c:pt>
                <c:pt idx="539">
                  <c:v>28.716000000000001</c:v>
                </c:pt>
                <c:pt idx="540">
                  <c:v>28.756</c:v>
                </c:pt>
                <c:pt idx="541">
                  <c:v>28.794</c:v>
                </c:pt>
                <c:pt idx="542">
                  <c:v>28.814000000000039</c:v>
                </c:pt>
                <c:pt idx="543">
                  <c:v>28.853999999999999</c:v>
                </c:pt>
                <c:pt idx="544">
                  <c:v>28.873999999999999</c:v>
                </c:pt>
                <c:pt idx="545">
                  <c:v>28.893999999999988</c:v>
                </c:pt>
                <c:pt idx="546">
                  <c:v>28.952999999999989</c:v>
                </c:pt>
                <c:pt idx="547">
                  <c:v>28.972999999999956</c:v>
                </c:pt>
                <c:pt idx="548">
                  <c:v>28.992999999999956</c:v>
                </c:pt>
                <c:pt idx="549">
                  <c:v>29.033000000000001</c:v>
                </c:pt>
                <c:pt idx="550">
                  <c:v>29.053000000000001</c:v>
                </c:pt>
                <c:pt idx="551">
                  <c:v>29.073</c:v>
                </c:pt>
                <c:pt idx="552">
                  <c:v>29.110000000000031</c:v>
                </c:pt>
                <c:pt idx="553">
                  <c:v>29.130000000000031</c:v>
                </c:pt>
                <c:pt idx="554">
                  <c:v>29.150000000000031</c:v>
                </c:pt>
                <c:pt idx="555">
                  <c:v>29.17</c:v>
                </c:pt>
                <c:pt idx="556">
                  <c:v>29.19</c:v>
                </c:pt>
                <c:pt idx="557">
                  <c:v>29.21</c:v>
                </c:pt>
                <c:pt idx="558">
                  <c:v>29.23</c:v>
                </c:pt>
                <c:pt idx="559">
                  <c:v>29.266999999999989</c:v>
                </c:pt>
                <c:pt idx="560">
                  <c:v>29.306999999999999</c:v>
                </c:pt>
                <c:pt idx="561">
                  <c:v>29.347000000000001</c:v>
                </c:pt>
                <c:pt idx="562">
                  <c:v>29.367000000000001</c:v>
                </c:pt>
                <c:pt idx="563">
                  <c:v>29.387</c:v>
                </c:pt>
                <c:pt idx="564">
                  <c:v>29.444999999999986</c:v>
                </c:pt>
                <c:pt idx="565">
                  <c:v>29.464999999999989</c:v>
                </c:pt>
                <c:pt idx="566">
                  <c:v>29.545000000000002</c:v>
                </c:pt>
                <c:pt idx="567">
                  <c:v>29.581999999999987</c:v>
                </c:pt>
                <c:pt idx="568">
                  <c:v>29.622</c:v>
                </c:pt>
                <c:pt idx="569">
                  <c:v>29.661999999999999</c:v>
                </c:pt>
                <c:pt idx="570">
                  <c:v>29.681999999999999</c:v>
                </c:pt>
                <c:pt idx="571">
                  <c:v>29.702000000000002</c:v>
                </c:pt>
                <c:pt idx="572">
                  <c:v>29.74</c:v>
                </c:pt>
                <c:pt idx="573">
                  <c:v>29.82</c:v>
                </c:pt>
                <c:pt idx="574">
                  <c:v>29.84</c:v>
                </c:pt>
                <c:pt idx="575">
                  <c:v>29.86</c:v>
                </c:pt>
                <c:pt idx="576">
                  <c:v>29.898</c:v>
                </c:pt>
                <c:pt idx="577">
                  <c:v>29.957999999999988</c:v>
                </c:pt>
                <c:pt idx="578">
                  <c:v>29.978000000000002</c:v>
                </c:pt>
                <c:pt idx="579">
                  <c:v>30.018000000000001</c:v>
                </c:pt>
                <c:pt idx="580">
                  <c:v>30.056000000000001</c:v>
                </c:pt>
                <c:pt idx="581">
                  <c:v>30.076000000000001</c:v>
                </c:pt>
                <c:pt idx="582">
                  <c:v>30.135999999999999</c:v>
                </c:pt>
                <c:pt idx="583">
                  <c:v>30.155999999999999</c:v>
                </c:pt>
                <c:pt idx="584">
                  <c:v>30.254000000000001</c:v>
                </c:pt>
                <c:pt idx="585">
                  <c:v>30.274000000000001</c:v>
                </c:pt>
                <c:pt idx="586">
                  <c:v>30.294</c:v>
                </c:pt>
                <c:pt idx="587">
                  <c:v>30.334000000000035</c:v>
                </c:pt>
                <c:pt idx="588">
                  <c:v>30.391999999999999</c:v>
                </c:pt>
                <c:pt idx="589">
                  <c:v>30.411999999999999</c:v>
                </c:pt>
                <c:pt idx="590">
                  <c:v>30.55</c:v>
                </c:pt>
                <c:pt idx="591">
                  <c:v>30.59</c:v>
                </c:pt>
                <c:pt idx="592">
                  <c:v>30.610000000000031</c:v>
                </c:pt>
                <c:pt idx="593">
                  <c:v>30.650000000000031</c:v>
                </c:pt>
                <c:pt idx="594">
                  <c:v>30.687999999999999</c:v>
                </c:pt>
                <c:pt idx="595">
                  <c:v>30.707999999999988</c:v>
                </c:pt>
                <c:pt idx="596">
                  <c:v>30.767999999999986</c:v>
                </c:pt>
                <c:pt idx="597">
                  <c:v>30.808</c:v>
                </c:pt>
                <c:pt idx="598">
                  <c:v>30.847000000000001</c:v>
                </c:pt>
                <c:pt idx="599">
                  <c:v>30.887</c:v>
                </c:pt>
                <c:pt idx="600">
                  <c:v>30.927</c:v>
                </c:pt>
                <c:pt idx="601">
                  <c:v>31.004000000000001</c:v>
                </c:pt>
                <c:pt idx="602">
                  <c:v>31.024000000000001</c:v>
                </c:pt>
                <c:pt idx="603">
                  <c:v>31.064</c:v>
                </c:pt>
                <c:pt idx="604">
                  <c:v>31.084</c:v>
                </c:pt>
                <c:pt idx="605">
                  <c:v>31.103999999999999</c:v>
                </c:pt>
                <c:pt idx="606">
                  <c:v>31.222999999999956</c:v>
                </c:pt>
                <c:pt idx="607">
                  <c:v>31.242999999999956</c:v>
                </c:pt>
                <c:pt idx="608">
                  <c:v>31.282999999999955</c:v>
                </c:pt>
                <c:pt idx="609">
                  <c:v>31.321000000000005</c:v>
                </c:pt>
                <c:pt idx="610">
                  <c:v>31.361000000000001</c:v>
                </c:pt>
                <c:pt idx="611">
                  <c:v>31.401999999999987</c:v>
                </c:pt>
                <c:pt idx="612">
                  <c:v>31.56</c:v>
                </c:pt>
                <c:pt idx="613">
                  <c:v>31.637000000000047</c:v>
                </c:pt>
                <c:pt idx="614">
                  <c:v>31.677000000000035</c:v>
                </c:pt>
                <c:pt idx="615">
                  <c:v>31.696999999999999</c:v>
                </c:pt>
                <c:pt idx="616">
                  <c:v>31.716999999999999</c:v>
                </c:pt>
                <c:pt idx="617">
                  <c:v>31.757000000000001</c:v>
                </c:pt>
                <c:pt idx="618">
                  <c:v>31.814000000000039</c:v>
                </c:pt>
                <c:pt idx="619">
                  <c:v>31.873999999999999</c:v>
                </c:pt>
                <c:pt idx="620">
                  <c:v>31.914000000000001</c:v>
                </c:pt>
                <c:pt idx="621">
                  <c:v>31.991</c:v>
                </c:pt>
                <c:pt idx="622">
                  <c:v>32.149000000000001</c:v>
                </c:pt>
                <c:pt idx="623">
                  <c:v>32.209000000000003</c:v>
                </c:pt>
                <c:pt idx="624">
                  <c:v>32.229000000000013</c:v>
                </c:pt>
                <c:pt idx="625">
                  <c:v>32.426000000000002</c:v>
                </c:pt>
                <c:pt idx="626">
                  <c:v>32.446000000000005</c:v>
                </c:pt>
                <c:pt idx="627">
                  <c:v>32.506</c:v>
                </c:pt>
                <c:pt idx="628">
                  <c:v>32.546000000000006</c:v>
                </c:pt>
                <c:pt idx="629">
                  <c:v>32.604000000000006</c:v>
                </c:pt>
                <c:pt idx="630">
                  <c:v>32.704000000000001</c:v>
                </c:pt>
                <c:pt idx="631">
                  <c:v>32.742000000000012</c:v>
                </c:pt>
                <c:pt idx="632">
                  <c:v>32.822000000000003</c:v>
                </c:pt>
                <c:pt idx="633">
                  <c:v>32.841999999999999</c:v>
                </c:pt>
                <c:pt idx="634">
                  <c:v>33</c:v>
                </c:pt>
                <c:pt idx="635">
                  <c:v>33.020000000000003</c:v>
                </c:pt>
                <c:pt idx="636">
                  <c:v>33.079000000000001</c:v>
                </c:pt>
                <c:pt idx="637">
                  <c:v>33.099000000000011</c:v>
                </c:pt>
                <c:pt idx="638">
                  <c:v>33.119</c:v>
                </c:pt>
                <c:pt idx="639">
                  <c:v>33.239000000000011</c:v>
                </c:pt>
                <c:pt idx="640">
                  <c:v>33.259</c:v>
                </c:pt>
                <c:pt idx="641">
                  <c:v>33.279000000000003</c:v>
                </c:pt>
                <c:pt idx="642">
                  <c:v>33.339000000000006</c:v>
                </c:pt>
                <c:pt idx="643">
                  <c:v>33.376000000000005</c:v>
                </c:pt>
                <c:pt idx="644">
                  <c:v>33.396000000000001</c:v>
                </c:pt>
                <c:pt idx="645">
                  <c:v>33.416000000000004</c:v>
                </c:pt>
                <c:pt idx="646">
                  <c:v>33.436</c:v>
                </c:pt>
                <c:pt idx="647">
                  <c:v>33.455999999999996</c:v>
                </c:pt>
                <c:pt idx="648">
                  <c:v>33.496000000000002</c:v>
                </c:pt>
                <c:pt idx="649">
                  <c:v>33.573</c:v>
                </c:pt>
                <c:pt idx="650">
                  <c:v>33.613</c:v>
                </c:pt>
                <c:pt idx="651">
                  <c:v>33.653000000000006</c:v>
                </c:pt>
              </c:numCache>
            </c:numRef>
          </c:xVal>
          <c:yVal>
            <c:numRef>
              <c:f>'log2'!$F$2:$F$653</c:f>
              <c:numCache>
                <c:formatCode>General</c:formatCode>
                <c:ptCount val="652"/>
                <c:pt idx="0">
                  <c:v>2.7692310000000053</c:v>
                </c:pt>
                <c:pt idx="1">
                  <c:v>2.8351649999999977</c:v>
                </c:pt>
                <c:pt idx="2">
                  <c:v>2.8021979999999997</c:v>
                </c:pt>
                <c:pt idx="3">
                  <c:v>3</c:v>
                </c:pt>
                <c:pt idx="4">
                  <c:v>2.9670329999999998</c:v>
                </c:pt>
                <c:pt idx="5">
                  <c:v>2.9670329999999998</c:v>
                </c:pt>
                <c:pt idx="6">
                  <c:v>2.9670329999999998</c:v>
                </c:pt>
                <c:pt idx="7">
                  <c:v>2.9670329999999998</c:v>
                </c:pt>
                <c:pt idx="8">
                  <c:v>2.9670329999999998</c:v>
                </c:pt>
                <c:pt idx="9">
                  <c:v>2.8681320000000001</c:v>
                </c:pt>
                <c:pt idx="10">
                  <c:v>2.8351649999999977</c:v>
                </c:pt>
                <c:pt idx="11">
                  <c:v>2.8351649999999977</c:v>
                </c:pt>
                <c:pt idx="12">
                  <c:v>2.8681320000000001</c:v>
                </c:pt>
                <c:pt idx="13">
                  <c:v>2.8351649999999977</c:v>
                </c:pt>
                <c:pt idx="14">
                  <c:v>2.8681320000000001</c:v>
                </c:pt>
                <c:pt idx="15">
                  <c:v>3.0329669999999953</c:v>
                </c:pt>
                <c:pt idx="16">
                  <c:v>2.9010989999999977</c:v>
                </c:pt>
                <c:pt idx="17">
                  <c:v>3</c:v>
                </c:pt>
                <c:pt idx="18">
                  <c:v>3</c:v>
                </c:pt>
                <c:pt idx="19">
                  <c:v>3.0329669999999953</c:v>
                </c:pt>
                <c:pt idx="20">
                  <c:v>2.9340659999999943</c:v>
                </c:pt>
                <c:pt idx="21">
                  <c:v>2.9010989999999977</c:v>
                </c:pt>
                <c:pt idx="22">
                  <c:v>2.9340659999999943</c:v>
                </c:pt>
                <c:pt idx="23">
                  <c:v>2.8351649999999977</c:v>
                </c:pt>
                <c:pt idx="24">
                  <c:v>2.8681320000000001</c:v>
                </c:pt>
                <c:pt idx="25">
                  <c:v>2.8021979999999997</c:v>
                </c:pt>
                <c:pt idx="26">
                  <c:v>2.8021979999999997</c:v>
                </c:pt>
                <c:pt idx="27">
                  <c:v>2.9670329999999998</c:v>
                </c:pt>
                <c:pt idx="28">
                  <c:v>3</c:v>
                </c:pt>
                <c:pt idx="29">
                  <c:v>3</c:v>
                </c:pt>
                <c:pt idx="30">
                  <c:v>2.8681320000000001</c:v>
                </c:pt>
                <c:pt idx="31">
                  <c:v>2.8681320000000001</c:v>
                </c:pt>
                <c:pt idx="32">
                  <c:v>2.8351649999999977</c:v>
                </c:pt>
                <c:pt idx="33">
                  <c:v>2.8681320000000001</c:v>
                </c:pt>
                <c:pt idx="34">
                  <c:v>2.8681320000000001</c:v>
                </c:pt>
                <c:pt idx="35">
                  <c:v>2.9010989999999977</c:v>
                </c:pt>
                <c:pt idx="36">
                  <c:v>2.9010989999999977</c:v>
                </c:pt>
                <c:pt idx="37">
                  <c:v>2.9670329999999998</c:v>
                </c:pt>
                <c:pt idx="38">
                  <c:v>2.7692310000000053</c:v>
                </c:pt>
                <c:pt idx="39">
                  <c:v>2.8681320000000001</c:v>
                </c:pt>
                <c:pt idx="40">
                  <c:v>3.0329669999999953</c:v>
                </c:pt>
                <c:pt idx="41">
                  <c:v>2.8681320000000001</c:v>
                </c:pt>
                <c:pt idx="42">
                  <c:v>2.8681320000000001</c:v>
                </c:pt>
                <c:pt idx="43">
                  <c:v>2.8681320000000001</c:v>
                </c:pt>
                <c:pt idx="44">
                  <c:v>2.8681320000000001</c:v>
                </c:pt>
                <c:pt idx="45">
                  <c:v>3.0329669999999953</c:v>
                </c:pt>
                <c:pt idx="46">
                  <c:v>3</c:v>
                </c:pt>
                <c:pt idx="47">
                  <c:v>2.9670329999999998</c:v>
                </c:pt>
                <c:pt idx="48">
                  <c:v>2.9670329999999998</c:v>
                </c:pt>
                <c:pt idx="49">
                  <c:v>2.9340659999999943</c:v>
                </c:pt>
                <c:pt idx="50">
                  <c:v>2.9340659999999943</c:v>
                </c:pt>
                <c:pt idx="51">
                  <c:v>2.9340659999999943</c:v>
                </c:pt>
                <c:pt idx="52">
                  <c:v>3.0329669999999953</c:v>
                </c:pt>
                <c:pt idx="53">
                  <c:v>3</c:v>
                </c:pt>
                <c:pt idx="54">
                  <c:v>2.9340659999999943</c:v>
                </c:pt>
                <c:pt idx="55">
                  <c:v>2.9340659999999943</c:v>
                </c:pt>
                <c:pt idx="56">
                  <c:v>2.9340659999999943</c:v>
                </c:pt>
                <c:pt idx="57">
                  <c:v>2.9010989999999977</c:v>
                </c:pt>
                <c:pt idx="58">
                  <c:v>2.9340659999999943</c:v>
                </c:pt>
                <c:pt idx="59">
                  <c:v>2.8351649999999977</c:v>
                </c:pt>
                <c:pt idx="60">
                  <c:v>2.8021979999999997</c:v>
                </c:pt>
                <c:pt idx="61">
                  <c:v>2.8021979999999997</c:v>
                </c:pt>
                <c:pt idx="62">
                  <c:v>2.9340659999999943</c:v>
                </c:pt>
                <c:pt idx="63">
                  <c:v>2.9010989999999977</c:v>
                </c:pt>
                <c:pt idx="64">
                  <c:v>3.0329669999999953</c:v>
                </c:pt>
                <c:pt idx="65">
                  <c:v>2.7692310000000053</c:v>
                </c:pt>
                <c:pt idx="66">
                  <c:v>2.8021979999999997</c:v>
                </c:pt>
                <c:pt idx="67">
                  <c:v>2.8351649999999977</c:v>
                </c:pt>
                <c:pt idx="68">
                  <c:v>2.8681320000000001</c:v>
                </c:pt>
                <c:pt idx="69">
                  <c:v>2.7692310000000053</c:v>
                </c:pt>
                <c:pt idx="70">
                  <c:v>2.8681320000000001</c:v>
                </c:pt>
                <c:pt idx="71">
                  <c:v>2.8351649999999977</c:v>
                </c:pt>
                <c:pt idx="72">
                  <c:v>2.7692310000000053</c:v>
                </c:pt>
                <c:pt idx="73">
                  <c:v>2.9340659999999943</c:v>
                </c:pt>
                <c:pt idx="74">
                  <c:v>2.8351649999999977</c:v>
                </c:pt>
                <c:pt idx="75">
                  <c:v>2.9010989999999977</c:v>
                </c:pt>
                <c:pt idx="76">
                  <c:v>2.8351649999999977</c:v>
                </c:pt>
                <c:pt idx="77">
                  <c:v>2.8021979999999997</c:v>
                </c:pt>
                <c:pt idx="78">
                  <c:v>2.7692310000000053</c:v>
                </c:pt>
                <c:pt idx="79">
                  <c:v>2.7362639999999967</c:v>
                </c:pt>
                <c:pt idx="80">
                  <c:v>2.8351649999999977</c:v>
                </c:pt>
                <c:pt idx="81">
                  <c:v>2.8351649999999977</c:v>
                </c:pt>
                <c:pt idx="82">
                  <c:v>2.9670329999999998</c:v>
                </c:pt>
                <c:pt idx="83">
                  <c:v>2.9010989999999977</c:v>
                </c:pt>
                <c:pt idx="84">
                  <c:v>2.8021979999999997</c:v>
                </c:pt>
                <c:pt idx="85">
                  <c:v>2.7362639999999967</c:v>
                </c:pt>
                <c:pt idx="86">
                  <c:v>2.6703299999999999</c:v>
                </c:pt>
                <c:pt idx="87">
                  <c:v>2.6703299999999999</c:v>
                </c:pt>
                <c:pt idx="88">
                  <c:v>2.7032970000000054</c:v>
                </c:pt>
                <c:pt idx="89">
                  <c:v>2.7692310000000053</c:v>
                </c:pt>
                <c:pt idx="90">
                  <c:v>2.7362639999999967</c:v>
                </c:pt>
                <c:pt idx="91">
                  <c:v>2.7032970000000054</c:v>
                </c:pt>
                <c:pt idx="92">
                  <c:v>2.6043959999999999</c:v>
                </c:pt>
                <c:pt idx="93">
                  <c:v>2.6043959999999999</c:v>
                </c:pt>
                <c:pt idx="94">
                  <c:v>2.6043959999999999</c:v>
                </c:pt>
                <c:pt idx="95">
                  <c:v>2.6043959999999999</c:v>
                </c:pt>
                <c:pt idx="96">
                  <c:v>2.5714289999999953</c:v>
                </c:pt>
                <c:pt idx="97">
                  <c:v>2.5384619999999987</c:v>
                </c:pt>
                <c:pt idx="98">
                  <c:v>2.4065940000000001</c:v>
                </c:pt>
                <c:pt idx="99">
                  <c:v>2.2747250000000001</c:v>
                </c:pt>
                <c:pt idx="100">
                  <c:v>2.2417579999999999</c:v>
                </c:pt>
                <c:pt idx="101">
                  <c:v>2.2417579999999999</c:v>
                </c:pt>
                <c:pt idx="102">
                  <c:v>2.2087910000000059</c:v>
                </c:pt>
                <c:pt idx="103">
                  <c:v>2.2417579999999999</c:v>
                </c:pt>
                <c:pt idx="104">
                  <c:v>2.2747250000000001</c:v>
                </c:pt>
                <c:pt idx="105">
                  <c:v>2.3076919999999999</c:v>
                </c:pt>
                <c:pt idx="106">
                  <c:v>2.3406589999999943</c:v>
                </c:pt>
                <c:pt idx="107">
                  <c:v>2.3076919999999999</c:v>
                </c:pt>
                <c:pt idx="108">
                  <c:v>2.2417579999999999</c:v>
                </c:pt>
                <c:pt idx="109">
                  <c:v>2.0769229999999967</c:v>
                </c:pt>
                <c:pt idx="110">
                  <c:v>2.0439560000000001</c:v>
                </c:pt>
                <c:pt idx="111">
                  <c:v>2.0109889999999977</c:v>
                </c:pt>
                <c:pt idx="112">
                  <c:v>1.9120880000000027</c:v>
                </c:pt>
                <c:pt idx="113">
                  <c:v>1.9450550000000026</c:v>
                </c:pt>
                <c:pt idx="114">
                  <c:v>1.8791209999999998</c:v>
                </c:pt>
                <c:pt idx="115">
                  <c:v>1.8461540000000001</c:v>
                </c:pt>
                <c:pt idx="116">
                  <c:v>1.8791209999999998</c:v>
                </c:pt>
                <c:pt idx="117">
                  <c:v>1.8791209999999998</c:v>
                </c:pt>
                <c:pt idx="118">
                  <c:v>1.8461540000000001</c:v>
                </c:pt>
                <c:pt idx="119">
                  <c:v>1.8791209999999998</c:v>
                </c:pt>
                <c:pt idx="120">
                  <c:v>1.9120880000000027</c:v>
                </c:pt>
                <c:pt idx="121">
                  <c:v>1.8791209999999998</c:v>
                </c:pt>
                <c:pt idx="122">
                  <c:v>1.8131870000000001</c:v>
                </c:pt>
                <c:pt idx="123">
                  <c:v>1.7472529999999999</c:v>
                </c:pt>
                <c:pt idx="124">
                  <c:v>1.7472529999999999</c:v>
                </c:pt>
                <c:pt idx="125">
                  <c:v>1.5494509999999999</c:v>
                </c:pt>
                <c:pt idx="126">
                  <c:v>1.5164839999999999</c:v>
                </c:pt>
                <c:pt idx="127">
                  <c:v>1.6483520000000029</c:v>
                </c:pt>
                <c:pt idx="128">
                  <c:v>1.6483520000000029</c:v>
                </c:pt>
                <c:pt idx="129">
                  <c:v>1.5824180000000001</c:v>
                </c:pt>
                <c:pt idx="130">
                  <c:v>1.5494509999999999</c:v>
                </c:pt>
                <c:pt idx="131">
                  <c:v>1.318681</c:v>
                </c:pt>
                <c:pt idx="132">
                  <c:v>1.2857139999999998</c:v>
                </c:pt>
                <c:pt idx="133">
                  <c:v>1.120879</c:v>
                </c:pt>
                <c:pt idx="134">
                  <c:v>1.054945</c:v>
                </c:pt>
                <c:pt idx="135">
                  <c:v>1.054945</c:v>
                </c:pt>
                <c:pt idx="136">
                  <c:v>0.98901099999999853</c:v>
                </c:pt>
                <c:pt idx="137">
                  <c:v>0.72527500000000134</c:v>
                </c:pt>
                <c:pt idx="138">
                  <c:v>0.82417600000000002</c:v>
                </c:pt>
                <c:pt idx="139">
                  <c:v>0.85714299999999999</c:v>
                </c:pt>
                <c:pt idx="140">
                  <c:v>0.72527500000000134</c:v>
                </c:pt>
                <c:pt idx="141">
                  <c:v>0.65934099999999995</c:v>
                </c:pt>
                <c:pt idx="142">
                  <c:v>0.62637399999999999</c:v>
                </c:pt>
                <c:pt idx="143">
                  <c:v>0.59340699999999791</c:v>
                </c:pt>
                <c:pt idx="144">
                  <c:v>0.56044000000000005</c:v>
                </c:pt>
                <c:pt idx="145">
                  <c:v>0.62637399999999999</c:v>
                </c:pt>
                <c:pt idx="146">
                  <c:v>0.62637399999999999</c:v>
                </c:pt>
                <c:pt idx="147">
                  <c:v>0.56044000000000005</c:v>
                </c:pt>
                <c:pt idx="148">
                  <c:v>0.461538</c:v>
                </c:pt>
                <c:pt idx="149">
                  <c:v>0.29670300000000011</c:v>
                </c:pt>
                <c:pt idx="150">
                  <c:v>0.23076900000000033</c:v>
                </c:pt>
                <c:pt idx="151">
                  <c:v>0.26373600000000003</c:v>
                </c:pt>
                <c:pt idx="152">
                  <c:v>0.16483500000000001</c:v>
                </c:pt>
                <c:pt idx="153">
                  <c:v>0.13186800000000001</c:v>
                </c:pt>
                <c:pt idx="154">
                  <c:v>6.593400000000002E-2</c:v>
                </c:pt>
                <c:pt idx="155">
                  <c:v>-3.296700000000001E-2</c:v>
                </c:pt>
                <c:pt idx="156">
                  <c:v>-0.13186800000000001</c:v>
                </c:pt>
                <c:pt idx="157">
                  <c:v>-0.16483500000000001</c:v>
                </c:pt>
                <c:pt idx="158">
                  <c:v>-0.23076900000000033</c:v>
                </c:pt>
                <c:pt idx="159">
                  <c:v>-0.26373600000000003</c:v>
                </c:pt>
                <c:pt idx="160">
                  <c:v>-0.29670300000000011</c:v>
                </c:pt>
                <c:pt idx="161">
                  <c:v>-0.26373600000000003</c:v>
                </c:pt>
                <c:pt idx="162">
                  <c:v>-0.23076900000000033</c:v>
                </c:pt>
                <c:pt idx="163">
                  <c:v>-0.26373600000000003</c:v>
                </c:pt>
                <c:pt idx="164">
                  <c:v>-0.29670300000000011</c:v>
                </c:pt>
                <c:pt idx="165">
                  <c:v>-0.39560400000000068</c:v>
                </c:pt>
                <c:pt idx="166">
                  <c:v>-0.42857100000000031</c:v>
                </c:pt>
                <c:pt idx="167">
                  <c:v>-0.461538</c:v>
                </c:pt>
                <c:pt idx="168">
                  <c:v>-0.49450500000000008</c:v>
                </c:pt>
                <c:pt idx="169">
                  <c:v>-0.461538</c:v>
                </c:pt>
                <c:pt idx="170">
                  <c:v>-0.49450500000000008</c:v>
                </c:pt>
                <c:pt idx="171">
                  <c:v>-0.59340699999999791</c:v>
                </c:pt>
                <c:pt idx="172">
                  <c:v>-0.69230800000000003</c:v>
                </c:pt>
                <c:pt idx="173">
                  <c:v>-0.72527500000000134</c:v>
                </c:pt>
                <c:pt idx="174">
                  <c:v>-0.69230800000000003</c:v>
                </c:pt>
                <c:pt idx="175">
                  <c:v>-0.72527500000000134</c:v>
                </c:pt>
                <c:pt idx="176">
                  <c:v>-0.69230800000000003</c:v>
                </c:pt>
                <c:pt idx="177">
                  <c:v>-0.72527500000000134</c:v>
                </c:pt>
                <c:pt idx="178">
                  <c:v>-0.79120900000000005</c:v>
                </c:pt>
                <c:pt idx="179">
                  <c:v>-0.89010999999999996</c:v>
                </c:pt>
                <c:pt idx="180">
                  <c:v>-0.89010999999999996</c:v>
                </c:pt>
                <c:pt idx="181">
                  <c:v>-0.92307700000000004</c:v>
                </c:pt>
                <c:pt idx="182">
                  <c:v>-1.120879</c:v>
                </c:pt>
                <c:pt idx="183">
                  <c:v>-1.087912</c:v>
                </c:pt>
                <c:pt idx="184">
                  <c:v>-1.120879</c:v>
                </c:pt>
                <c:pt idx="185">
                  <c:v>-1.2197799999999972</c:v>
                </c:pt>
                <c:pt idx="186">
                  <c:v>-1.351648</c:v>
                </c:pt>
                <c:pt idx="187">
                  <c:v>-1.4175819999999972</c:v>
                </c:pt>
                <c:pt idx="188">
                  <c:v>-1.4505489999999999</c:v>
                </c:pt>
                <c:pt idx="189">
                  <c:v>-1.4175819999999972</c:v>
                </c:pt>
                <c:pt idx="190">
                  <c:v>-1.4505489999999999</c:v>
                </c:pt>
                <c:pt idx="191">
                  <c:v>-1.4835159999999998</c:v>
                </c:pt>
                <c:pt idx="192">
                  <c:v>-1.3846149999999999</c:v>
                </c:pt>
                <c:pt idx="193">
                  <c:v>-1.4835159999999998</c:v>
                </c:pt>
                <c:pt idx="194">
                  <c:v>-1.4835159999999998</c:v>
                </c:pt>
                <c:pt idx="195">
                  <c:v>-1.4505489999999999</c:v>
                </c:pt>
                <c:pt idx="196">
                  <c:v>-1.5824180000000001</c:v>
                </c:pt>
                <c:pt idx="197">
                  <c:v>-1.681319</c:v>
                </c:pt>
                <c:pt idx="198">
                  <c:v>-1.7472529999999999</c:v>
                </c:pt>
                <c:pt idx="199">
                  <c:v>-1.9450550000000026</c:v>
                </c:pt>
                <c:pt idx="200">
                  <c:v>-1.9780219999999999</c:v>
                </c:pt>
                <c:pt idx="201">
                  <c:v>-1.8791209999999998</c:v>
                </c:pt>
                <c:pt idx="202">
                  <c:v>-1.8461540000000001</c:v>
                </c:pt>
                <c:pt idx="203">
                  <c:v>-1.8461540000000001</c:v>
                </c:pt>
                <c:pt idx="204">
                  <c:v>-1.9120880000000027</c:v>
                </c:pt>
                <c:pt idx="205">
                  <c:v>-1.8791209999999998</c:v>
                </c:pt>
                <c:pt idx="206">
                  <c:v>-1.9450550000000026</c:v>
                </c:pt>
                <c:pt idx="207">
                  <c:v>-1.9450550000000026</c:v>
                </c:pt>
                <c:pt idx="208">
                  <c:v>-1.9120880000000027</c:v>
                </c:pt>
                <c:pt idx="209">
                  <c:v>-2.0439560000000001</c:v>
                </c:pt>
                <c:pt idx="210">
                  <c:v>-2.175824</c:v>
                </c:pt>
                <c:pt idx="211">
                  <c:v>-2.2417579999999999</c:v>
                </c:pt>
                <c:pt idx="212">
                  <c:v>-2.3406589999999943</c:v>
                </c:pt>
                <c:pt idx="213">
                  <c:v>-2.3736259999999967</c:v>
                </c:pt>
                <c:pt idx="214">
                  <c:v>-2.5714289999999953</c:v>
                </c:pt>
                <c:pt idx="215">
                  <c:v>-2.5054949999999998</c:v>
                </c:pt>
                <c:pt idx="216">
                  <c:v>-2.5384619999999987</c:v>
                </c:pt>
                <c:pt idx="217">
                  <c:v>-2.5714289999999953</c:v>
                </c:pt>
                <c:pt idx="218">
                  <c:v>-2.6043959999999999</c:v>
                </c:pt>
                <c:pt idx="219">
                  <c:v>-2.7362639999999967</c:v>
                </c:pt>
                <c:pt idx="220">
                  <c:v>-2.7362639999999967</c:v>
                </c:pt>
                <c:pt idx="221">
                  <c:v>-2.8681320000000001</c:v>
                </c:pt>
                <c:pt idx="222">
                  <c:v>-2.9340659999999943</c:v>
                </c:pt>
                <c:pt idx="223">
                  <c:v>-2.9670329999999998</c:v>
                </c:pt>
                <c:pt idx="224">
                  <c:v>-3</c:v>
                </c:pt>
                <c:pt idx="225">
                  <c:v>-3.0989010000000001</c:v>
                </c:pt>
                <c:pt idx="226">
                  <c:v>-2.9670329999999998</c:v>
                </c:pt>
                <c:pt idx="227">
                  <c:v>-2.8351649999999977</c:v>
                </c:pt>
                <c:pt idx="228">
                  <c:v>-2.8681320000000001</c:v>
                </c:pt>
                <c:pt idx="229">
                  <c:v>-2.8351649999999977</c:v>
                </c:pt>
                <c:pt idx="230">
                  <c:v>-2.8021979999999997</c:v>
                </c:pt>
                <c:pt idx="231">
                  <c:v>-2.9010989999999977</c:v>
                </c:pt>
                <c:pt idx="232">
                  <c:v>-2.8351649999999977</c:v>
                </c:pt>
                <c:pt idx="233">
                  <c:v>-2.8021979999999997</c:v>
                </c:pt>
                <c:pt idx="234">
                  <c:v>-2.7692310000000053</c:v>
                </c:pt>
                <c:pt idx="235">
                  <c:v>-2.7032970000000054</c:v>
                </c:pt>
                <c:pt idx="236">
                  <c:v>-2.8021979999999997</c:v>
                </c:pt>
                <c:pt idx="237">
                  <c:v>-2.8681320000000001</c:v>
                </c:pt>
                <c:pt idx="238">
                  <c:v>-2.9340659999999943</c:v>
                </c:pt>
                <c:pt idx="239">
                  <c:v>-3.0329669999999953</c:v>
                </c:pt>
                <c:pt idx="240">
                  <c:v>-3.0989010000000001</c:v>
                </c:pt>
                <c:pt idx="241">
                  <c:v>-3.1648350000000001</c:v>
                </c:pt>
                <c:pt idx="242">
                  <c:v>-3.1978019999999998</c:v>
                </c:pt>
                <c:pt idx="243">
                  <c:v>-3.230769</c:v>
                </c:pt>
                <c:pt idx="244">
                  <c:v>-3.2967029999999977</c:v>
                </c:pt>
                <c:pt idx="245">
                  <c:v>-3.4285709999999998</c:v>
                </c:pt>
                <c:pt idx="246">
                  <c:v>-3.461538</c:v>
                </c:pt>
                <c:pt idx="247">
                  <c:v>-3.461538</c:v>
                </c:pt>
                <c:pt idx="248">
                  <c:v>-3.461538</c:v>
                </c:pt>
                <c:pt idx="249">
                  <c:v>-3.461538</c:v>
                </c:pt>
                <c:pt idx="250">
                  <c:v>-3.4285709999999998</c:v>
                </c:pt>
                <c:pt idx="251">
                  <c:v>-3.3956039999999943</c:v>
                </c:pt>
                <c:pt idx="252">
                  <c:v>-3.3626379999999987</c:v>
                </c:pt>
                <c:pt idx="253">
                  <c:v>-3.3626379999999987</c:v>
                </c:pt>
                <c:pt idx="254">
                  <c:v>-3.2637360000000069</c:v>
                </c:pt>
                <c:pt idx="255">
                  <c:v>-3.2637360000000069</c:v>
                </c:pt>
                <c:pt idx="256">
                  <c:v>-3.3296699999999944</c:v>
                </c:pt>
                <c:pt idx="257">
                  <c:v>-3.2637360000000069</c:v>
                </c:pt>
                <c:pt idx="258">
                  <c:v>-3.2967029999999977</c:v>
                </c:pt>
                <c:pt idx="259">
                  <c:v>-3.2637360000000069</c:v>
                </c:pt>
                <c:pt idx="260">
                  <c:v>-3.2967029999999977</c:v>
                </c:pt>
                <c:pt idx="261">
                  <c:v>-3.3296699999999944</c:v>
                </c:pt>
                <c:pt idx="262">
                  <c:v>-3.2637360000000069</c:v>
                </c:pt>
                <c:pt idx="263">
                  <c:v>-3.2967029999999977</c:v>
                </c:pt>
                <c:pt idx="264">
                  <c:v>-3.3956039999999943</c:v>
                </c:pt>
                <c:pt idx="265">
                  <c:v>-3.3626379999999987</c:v>
                </c:pt>
                <c:pt idx="266">
                  <c:v>-3.3956039999999943</c:v>
                </c:pt>
                <c:pt idx="267">
                  <c:v>-3.3956039999999943</c:v>
                </c:pt>
                <c:pt idx="268">
                  <c:v>-3.461538</c:v>
                </c:pt>
                <c:pt idx="269">
                  <c:v>-3.5604399999999998</c:v>
                </c:pt>
                <c:pt idx="270">
                  <c:v>-3.6263740000000002</c:v>
                </c:pt>
                <c:pt idx="271">
                  <c:v>-3.5604399999999998</c:v>
                </c:pt>
                <c:pt idx="272">
                  <c:v>-3.6263740000000002</c:v>
                </c:pt>
                <c:pt idx="273">
                  <c:v>-3.659341</c:v>
                </c:pt>
                <c:pt idx="274">
                  <c:v>-3.6263740000000002</c:v>
                </c:pt>
                <c:pt idx="275">
                  <c:v>-3.659341</c:v>
                </c:pt>
                <c:pt idx="276">
                  <c:v>-3.6923079999999997</c:v>
                </c:pt>
                <c:pt idx="277">
                  <c:v>-3.6923079999999997</c:v>
                </c:pt>
                <c:pt idx="278">
                  <c:v>-3.7582419999999988</c:v>
                </c:pt>
                <c:pt idx="279">
                  <c:v>-3.824176</c:v>
                </c:pt>
                <c:pt idx="280">
                  <c:v>-3.824176</c:v>
                </c:pt>
                <c:pt idx="281">
                  <c:v>-3.956043999999991</c:v>
                </c:pt>
                <c:pt idx="282">
                  <c:v>-3.9230770000000001</c:v>
                </c:pt>
                <c:pt idx="283">
                  <c:v>-3.89011</c:v>
                </c:pt>
                <c:pt idx="284">
                  <c:v>-3.9230770000000001</c:v>
                </c:pt>
                <c:pt idx="285">
                  <c:v>-3.956043999999991</c:v>
                </c:pt>
                <c:pt idx="286">
                  <c:v>-3.9890110000000001</c:v>
                </c:pt>
                <c:pt idx="287">
                  <c:v>-4.0219779999999945</c:v>
                </c:pt>
                <c:pt idx="288">
                  <c:v>-4.0549449999999858</c:v>
                </c:pt>
                <c:pt idx="289">
                  <c:v>-4.0219779999999945</c:v>
                </c:pt>
                <c:pt idx="290">
                  <c:v>-4.0879119999999878</c:v>
                </c:pt>
                <c:pt idx="291">
                  <c:v>-4.0879119999999878</c:v>
                </c:pt>
                <c:pt idx="292">
                  <c:v>-4.1538459999999899</c:v>
                </c:pt>
                <c:pt idx="293">
                  <c:v>-4.2197800000000001</c:v>
                </c:pt>
                <c:pt idx="294">
                  <c:v>-4.2857149999999899</c:v>
                </c:pt>
                <c:pt idx="295">
                  <c:v>-4.1868129999999955</c:v>
                </c:pt>
                <c:pt idx="296">
                  <c:v>-4.1208789999999897</c:v>
                </c:pt>
                <c:pt idx="297">
                  <c:v>-4.1538459999999899</c:v>
                </c:pt>
                <c:pt idx="298">
                  <c:v>-4.1868129999999955</c:v>
                </c:pt>
                <c:pt idx="299">
                  <c:v>-4.2527470000000003</c:v>
                </c:pt>
                <c:pt idx="300">
                  <c:v>-4.2857149999999899</c:v>
                </c:pt>
                <c:pt idx="301">
                  <c:v>-4.2527470000000003</c:v>
                </c:pt>
                <c:pt idx="302">
                  <c:v>-4.2857149999999899</c:v>
                </c:pt>
                <c:pt idx="303">
                  <c:v>-4.2857149999999899</c:v>
                </c:pt>
                <c:pt idx="304">
                  <c:v>-4.3516480000000097</c:v>
                </c:pt>
                <c:pt idx="305">
                  <c:v>-4.516483</c:v>
                </c:pt>
                <c:pt idx="306">
                  <c:v>-4.5494510000000004</c:v>
                </c:pt>
                <c:pt idx="307">
                  <c:v>-4.5824169999999897</c:v>
                </c:pt>
                <c:pt idx="308">
                  <c:v>-4.4835159999999945</c:v>
                </c:pt>
                <c:pt idx="309">
                  <c:v>-4.516483</c:v>
                </c:pt>
                <c:pt idx="310">
                  <c:v>-4.5824169999999897</c:v>
                </c:pt>
                <c:pt idx="311">
                  <c:v>-4.5824169999999897</c:v>
                </c:pt>
                <c:pt idx="312">
                  <c:v>-4.6813190000000002</c:v>
                </c:pt>
                <c:pt idx="313">
                  <c:v>-4.7472519999999996</c:v>
                </c:pt>
                <c:pt idx="314">
                  <c:v>-4.8131869999999859</c:v>
                </c:pt>
                <c:pt idx="315">
                  <c:v>-4.7802199999999999</c:v>
                </c:pt>
                <c:pt idx="316">
                  <c:v>-4.7802199999999999</c:v>
                </c:pt>
                <c:pt idx="317">
                  <c:v>-4.7472519999999996</c:v>
                </c:pt>
                <c:pt idx="318">
                  <c:v>-4.6813190000000002</c:v>
                </c:pt>
                <c:pt idx="319">
                  <c:v>-4.7472519999999996</c:v>
                </c:pt>
                <c:pt idx="320">
                  <c:v>-4.8131869999999859</c:v>
                </c:pt>
                <c:pt idx="321">
                  <c:v>-4.8461539999999985</c:v>
                </c:pt>
                <c:pt idx="322">
                  <c:v>-4.9780220000000108</c:v>
                </c:pt>
                <c:pt idx="323">
                  <c:v>-4.945055</c:v>
                </c:pt>
                <c:pt idx="324">
                  <c:v>-4.9780220000000108</c:v>
                </c:pt>
                <c:pt idx="325">
                  <c:v>-5.0109889999999897</c:v>
                </c:pt>
                <c:pt idx="326">
                  <c:v>-4.945055</c:v>
                </c:pt>
                <c:pt idx="327">
                  <c:v>-5.0109889999999897</c:v>
                </c:pt>
                <c:pt idx="328">
                  <c:v>-5.0109889999999897</c:v>
                </c:pt>
                <c:pt idx="329">
                  <c:v>-5.0109889999999897</c:v>
                </c:pt>
                <c:pt idx="330">
                  <c:v>-5.0769229999999999</c:v>
                </c:pt>
                <c:pt idx="331">
                  <c:v>-5.1428569999999878</c:v>
                </c:pt>
                <c:pt idx="332">
                  <c:v>-5.1428569999999878</c:v>
                </c:pt>
                <c:pt idx="333">
                  <c:v>-5.1428569999999878</c:v>
                </c:pt>
                <c:pt idx="334">
                  <c:v>-5.10989</c:v>
                </c:pt>
                <c:pt idx="335">
                  <c:v>-5.10989</c:v>
                </c:pt>
                <c:pt idx="336">
                  <c:v>-5.0769229999999999</c:v>
                </c:pt>
                <c:pt idx="337">
                  <c:v>-5.1428569999999878</c:v>
                </c:pt>
                <c:pt idx="338">
                  <c:v>-5.2087909999999997</c:v>
                </c:pt>
                <c:pt idx="339">
                  <c:v>-5.2417579999999999</c:v>
                </c:pt>
                <c:pt idx="340">
                  <c:v>-5.10989</c:v>
                </c:pt>
                <c:pt idx="341">
                  <c:v>-4.945055</c:v>
                </c:pt>
                <c:pt idx="342">
                  <c:v>-5.0109889999999897</c:v>
                </c:pt>
                <c:pt idx="343">
                  <c:v>-4.9780220000000108</c:v>
                </c:pt>
                <c:pt idx="344">
                  <c:v>-4.9780220000000108</c:v>
                </c:pt>
                <c:pt idx="345">
                  <c:v>-4.9780220000000108</c:v>
                </c:pt>
                <c:pt idx="346">
                  <c:v>-4.9780220000000108</c:v>
                </c:pt>
                <c:pt idx="347">
                  <c:v>-4.945055</c:v>
                </c:pt>
                <c:pt idx="348">
                  <c:v>-4.9780220000000108</c:v>
                </c:pt>
                <c:pt idx="349">
                  <c:v>-5.0109889999999897</c:v>
                </c:pt>
                <c:pt idx="350">
                  <c:v>-5.10989</c:v>
                </c:pt>
                <c:pt idx="351">
                  <c:v>-4.9120879999999945</c:v>
                </c:pt>
                <c:pt idx="352">
                  <c:v>-4.8461539999999985</c:v>
                </c:pt>
                <c:pt idx="353">
                  <c:v>-4.8461539999999985</c:v>
                </c:pt>
                <c:pt idx="354">
                  <c:v>-4.8131869999999859</c:v>
                </c:pt>
                <c:pt idx="355">
                  <c:v>-4.8461539999999985</c:v>
                </c:pt>
                <c:pt idx="356">
                  <c:v>-4.8461539999999985</c:v>
                </c:pt>
                <c:pt idx="357">
                  <c:v>-4.9120879999999945</c:v>
                </c:pt>
                <c:pt idx="358">
                  <c:v>-4.8461539999999985</c:v>
                </c:pt>
                <c:pt idx="359">
                  <c:v>-4.8791209999999996</c:v>
                </c:pt>
                <c:pt idx="360">
                  <c:v>-4.8461539999999985</c:v>
                </c:pt>
                <c:pt idx="361">
                  <c:v>-4.945055</c:v>
                </c:pt>
                <c:pt idx="362">
                  <c:v>-4.8131869999999859</c:v>
                </c:pt>
                <c:pt idx="363">
                  <c:v>-4.8131869999999859</c:v>
                </c:pt>
                <c:pt idx="364">
                  <c:v>-4.8461539999999985</c:v>
                </c:pt>
                <c:pt idx="365">
                  <c:v>-4.8461539999999985</c:v>
                </c:pt>
                <c:pt idx="366">
                  <c:v>-4.8461539999999985</c:v>
                </c:pt>
                <c:pt idx="367">
                  <c:v>-4.8131869999999859</c:v>
                </c:pt>
                <c:pt idx="368">
                  <c:v>-4.8461539999999985</c:v>
                </c:pt>
                <c:pt idx="369">
                  <c:v>-4.8131869999999859</c:v>
                </c:pt>
                <c:pt idx="370">
                  <c:v>-4.7472519999999996</c:v>
                </c:pt>
                <c:pt idx="371">
                  <c:v>-4.7802199999999999</c:v>
                </c:pt>
                <c:pt idx="372">
                  <c:v>-4.7472519999999996</c:v>
                </c:pt>
                <c:pt idx="373">
                  <c:v>-4.6813190000000002</c:v>
                </c:pt>
                <c:pt idx="374">
                  <c:v>-4.7142859999999898</c:v>
                </c:pt>
                <c:pt idx="375">
                  <c:v>-4.7802199999999999</c:v>
                </c:pt>
                <c:pt idx="376">
                  <c:v>-4.7142859999999898</c:v>
                </c:pt>
                <c:pt idx="377">
                  <c:v>-4.648352</c:v>
                </c:pt>
                <c:pt idx="378">
                  <c:v>-4.6813190000000002</c:v>
                </c:pt>
                <c:pt idx="379">
                  <c:v>-4.648352</c:v>
                </c:pt>
                <c:pt idx="380">
                  <c:v>-4.5494510000000004</c:v>
                </c:pt>
                <c:pt idx="381">
                  <c:v>-4.5824169999999897</c:v>
                </c:pt>
                <c:pt idx="382">
                  <c:v>-4.7142859999999898</c:v>
                </c:pt>
                <c:pt idx="383">
                  <c:v>-4.7802199999999999</c:v>
                </c:pt>
                <c:pt idx="384">
                  <c:v>-4.7802199999999999</c:v>
                </c:pt>
                <c:pt idx="385">
                  <c:v>-4.7802199999999999</c:v>
                </c:pt>
                <c:pt idx="386">
                  <c:v>-4.7802199999999999</c:v>
                </c:pt>
                <c:pt idx="387">
                  <c:v>-4.8131869999999859</c:v>
                </c:pt>
                <c:pt idx="388">
                  <c:v>-4.6153849999999839</c:v>
                </c:pt>
                <c:pt idx="389">
                  <c:v>-4.648352</c:v>
                </c:pt>
                <c:pt idx="390">
                  <c:v>-4.5494510000000004</c:v>
                </c:pt>
                <c:pt idx="391">
                  <c:v>-4.5824169999999897</c:v>
                </c:pt>
                <c:pt idx="392">
                  <c:v>-4.5824169999999897</c:v>
                </c:pt>
                <c:pt idx="393">
                  <c:v>-4.5494510000000004</c:v>
                </c:pt>
                <c:pt idx="394">
                  <c:v>-4.5494510000000004</c:v>
                </c:pt>
                <c:pt idx="395">
                  <c:v>-4.4835159999999945</c:v>
                </c:pt>
                <c:pt idx="396">
                  <c:v>-4.4835159999999945</c:v>
                </c:pt>
                <c:pt idx="397">
                  <c:v>-4.4505499999999998</c:v>
                </c:pt>
                <c:pt idx="398">
                  <c:v>-4.3846149999999868</c:v>
                </c:pt>
                <c:pt idx="399">
                  <c:v>-4.3516480000000097</c:v>
                </c:pt>
                <c:pt idx="400">
                  <c:v>-4.3846149999999868</c:v>
                </c:pt>
                <c:pt idx="401">
                  <c:v>-4.3846149999999868</c:v>
                </c:pt>
                <c:pt idx="402">
                  <c:v>-4.3846149999999868</c:v>
                </c:pt>
                <c:pt idx="403">
                  <c:v>-4.3846149999999868</c:v>
                </c:pt>
                <c:pt idx="404">
                  <c:v>-4.3516480000000097</c:v>
                </c:pt>
                <c:pt idx="405">
                  <c:v>-4.2857149999999899</c:v>
                </c:pt>
                <c:pt idx="406">
                  <c:v>-4.2857149999999899</c:v>
                </c:pt>
                <c:pt idx="407">
                  <c:v>-4.2527470000000003</c:v>
                </c:pt>
                <c:pt idx="408">
                  <c:v>-4.2197800000000001</c:v>
                </c:pt>
                <c:pt idx="409">
                  <c:v>-4.2197800000000001</c:v>
                </c:pt>
                <c:pt idx="410">
                  <c:v>-4.1868129999999955</c:v>
                </c:pt>
                <c:pt idx="411">
                  <c:v>-4.1538459999999899</c:v>
                </c:pt>
                <c:pt idx="412">
                  <c:v>-4.1208789999999897</c:v>
                </c:pt>
                <c:pt idx="413">
                  <c:v>-4.1868129999999955</c:v>
                </c:pt>
                <c:pt idx="414">
                  <c:v>-4.2197800000000001</c:v>
                </c:pt>
                <c:pt idx="415">
                  <c:v>-4.1868129999999955</c:v>
                </c:pt>
                <c:pt idx="416">
                  <c:v>-4.1538459999999899</c:v>
                </c:pt>
                <c:pt idx="417">
                  <c:v>-4.1208789999999897</c:v>
                </c:pt>
                <c:pt idx="418">
                  <c:v>-4.0219779999999945</c:v>
                </c:pt>
                <c:pt idx="419">
                  <c:v>-4.0219779999999945</c:v>
                </c:pt>
                <c:pt idx="420">
                  <c:v>-3.89011</c:v>
                </c:pt>
                <c:pt idx="421">
                  <c:v>-3.9230770000000001</c:v>
                </c:pt>
                <c:pt idx="422">
                  <c:v>-3.89011</c:v>
                </c:pt>
                <c:pt idx="423">
                  <c:v>-3.8571429999999967</c:v>
                </c:pt>
                <c:pt idx="424">
                  <c:v>-3.8571429999999967</c:v>
                </c:pt>
                <c:pt idx="425">
                  <c:v>-3.89011</c:v>
                </c:pt>
                <c:pt idx="426">
                  <c:v>-3.8571429999999967</c:v>
                </c:pt>
                <c:pt idx="427">
                  <c:v>-3.824176</c:v>
                </c:pt>
                <c:pt idx="428">
                  <c:v>-3.824176</c:v>
                </c:pt>
                <c:pt idx="429">
                  <c:v>-3.824176</c:v>
                </c:pt>
                <c:pt idx="430">
                  <c:v>-3.7582419999999988</c:v>
                </c:pt>
                <c:pt idx="431">
                  <c:v>-3.7252749999999999</c:v>
                </c:pt>
                <c:pt idx="432">
                  <c:v>-3.659341</c:v>
                </c:pt>
                <c:pt idx="433">
                  <c:v>-3.6263740000000002</c:v>
                </c:pt>
                <c:pt idx="434">
                  <c:v>-3.5604399999999998</c:v>
                </c:pt>
                <c:pt idx="435">
                  <c:v>-3.5274719999999999</c:v>
                </c:pt>
                <c:pt idx="436">
                  <c:v>-3.5604399999999998</c:v>
                </c:pt>
                <c:pt idx="437">
                  <c:v>-3.5274719999999999</c:v>
                </c:pt>
                <c:pt idx="438">
                  <c:v>-3.4945059999999977</c:v>
                </c:pt>
                <c:pt idx="439">
                  <c:v>-3.5604399999999998</c:v>
                </c:pt>
                <c:pt idx="440">
                  <c:v>-3.5604399999999998</c:v>
                </c:pt>
                <c:pt idx="441">
                  <c:v>-3.5274719999999999</c:v>
                </c:pt>
                <c:pt idx="442">
                  <c:v>-3.5274719999999999</c:v>
                </c:pt>
                <c:pt idx="443">
                  <c:v>-3.5274719999999999</c:v>
                </c:pt>
                <c:pt idx="444">
                  <c:v>-3.4945059999999977</c:v>
                </c:pt>
                <c:pt idx="445">
                  <c:v>-3.4945059999999977</c:v>
                </c:pt>
                <c:pt idx="446">
                  <c:v>-3.461538</c:v>
                </c:pt>
                <c:pt idx="447">
                  <c:v>-3.4285709999999998</c:v>
                </c:pt>
                <c:pt idx="448">
                  <c:v>-3.3956039999999943</c:v>
                </c:pt>
                <c:pt idx="449">
                  <c:v>-3.3296699999999944</c:v>
                </c:pt>
                <c:pt idx="450">
                  <c:v>-3.2637360000000069</c:v>
                </c:pt>
                <c:pt idx="451">
                  <c:v>-3.230769</c:v>
                </c:pt>
                <c:pt idx="452">
                  <c:v>-3.1648350000000001</c:v>
                </c:pt>
                <c:pt idx="453">
                  <c:v>-3.1318679999999977</c:v>
                </c:pt>
                <c:pt idx="454">
                  <c:v>-3.0989010000000001</c:v>
                </c:pt>
                <c:pt idx="455">
                  <c:v>-3.0989010000000001</c:v>
                </c:pt>
                <c:pt idx="456">
                  <c:v>-3</c:v>
                </c:pt>
                <c:pt idx="457">
                  <c:v>-2.9670329999999998</c:v>
                </c:pt>
                <c:pt idx="458">
                  <c:v>-2.9340659999999943</c:v>
                </c:pt>
                <c:pt idx="459">
                  <c:v>-2.9670329999999998</c:v>
                </c:pt>
                <c:pt idx="460">
                  <c:v>-2.8681320000000001</c:v>
                </c:pt>
                <c:pt idx="461">
                  <c:v>-2.8681320000000001</c:v>
                </c:pt>
                <c:pt idx="462">
                  <c:v>-2.7032970000000054</c:v>
                </c:pt>
                <c:pt idx="463">
                  <c:v>-2.7032970000000054</c:v>
                </c:pt>
                <c:pt idx="464">
                  <c:v>-2.6373630000000001</c:v>
                </c:pt>
                <c:pt idx="465">
                  <c:v>-2.6373630000000001</c:v>
                </c:pt>
                <c:pt idx="466">
                  <c:v>-2.5384619999999987</c:v>
                </c:pt>
                <c:pt idx="467">
                  <c:v>-2.5714289999999953</c:v>
                </c:pt>
                <c:pt idx="468">
                  <c:v>-2.5384619999999987</c:v>
                </c:pt>
                <c:pt idx="469">
                  <c:v>-2.5714289999999953</c:v>
                </c:pt>
                <c:pt idx="470">
                  <c:v>-2.7032970000000054</c:v>
                </c:pt>
                <c:pt idx="471">
                  <c:v>-2.6703299999999999</c:v>
                </c:pt>
                <c:pt idx="472">
                  <c:v>-2.6373630000000001</c:v>
                </c:pt>
                <c:pt idx="473">
                  <c:v>-2.6373630000000001</c:v>
                </c:pt>
                <c:pt idx="474">
                  <c:v>-2.6043959999999999</c:v>
                </c:pt>
                <c:pt idx="475">
                  <c:v>-2.5714289999999953</c:v>
                </c:pt>
                <c:pt idx="476">
                  <c:v>-2.5384619999999987</c:v>
                </c:pt>
                <c:pt idx="477">
                  <c:v>-2.5384619999999987</c:v>
                </c:pt>
                <c:pt idx="478">
                  <c:v>-2.5054949999999998</c:v>
                </c:pt>
                <c:pt idx="479">
                  <c:v>-2.5384619999999987</c:v>
                </c:pt>
                <c:pt idx="480">
                  <c:v>-2.5384619999999987</c:v>
                </c:pt>
                <c:pt idx="481">
                  <c:v>-2.5714289999999953</c:v>
                </c:pt>
                <c:pt idx="482">
                  <c:v>-2.5384619999999987</c:v>
                </c:pt>
                <c:pt idx="483">
                  <c:v>-2.5714289999999953</c:v>
                </c:pt>
                <c:pt idx="484">
                  <c:v>-2.5054949999999998</c:v>
                </c:pt>
                <c:pt idx="485">
                  <c:v>-2.5384619999999987</c:v>
                </c:pt>
                <c:pt idx="486">
                  <c:v>-2.5054949999999998</c:v>
                </c:pt>
                <c:pt idx="487">
                  <c:v>-2.4725279999999987</c:v>
                </c:pt>
                <c:pt idx="488">
                  <c:v>-2.4725279999999987</c:v>
                </c:pt>
                <c:pt idx="489">
                  <c:v>-2.5054949999999998</c:v>
                </c:pt>
                <c:pt idx="490">
                  <c:v>-2.5384619999999987</c:v>
                </c:pt>
                <c:pt idx="491">
                  <c:v>-2.6043959999999999</c:v>
                </c:pt>
                <c:pt idx="492">
                  <c:v>-2.7032970000000054</c:v>
                </c:pt>
                <c:pt idx="493">
                  <c:v>-2.7362639999999967</c:v>
                </c:pt>
                <c:pt idx="494">
                  <c:v>-2.7692310000000053</c:v>
                </c:pt>
                <c:pt idx="495">
                  <c:v>-2.7362639999999967</c:v>
                </c:pt>
                <c:pt idx="496">
                  <c:v>-2.5714289999999953</c:v>
                </c:pt>
                <c:pt idx="497">
                  <c:v>-2.6043959999999999</c:v>
                </c:pt>
                <c:pt idx="498">
                  <c:v>-2.6373630000000001</c:v>
                </c:pt>
                <c:pt idx="499">
                  <c:v>-2.6043959999999999</c:v>
                </c:pt>
                <c:pt idx="500">
                  <c:v>-2.6373630000000001</c:v>
                </c:pt>
                <c:pt idx="501">
                  <c:v>-2.5384619999999987</c:v>
                </c:pt>
                <c:pt idx="502">
                  <c:v>-2.6043959999999999</c:v>
                </c:pt>
                <c:pt idx="503">
                  <c:v>-2.5714289999999953</c:v>
                </c:pt>
                <c:pt idx="504">
                  <c:v>-2.5714289999999953</c:v>
                </c:pt>
                <c:pt idx="505">
                  <c:v>-2.6043959999999999</c:v>
                </c:pt>
                <c:pt idx="506">
                  <c:v>-2.5384619999999987</c:v>
                </c:pt>
                <c:pt idx="507">
                  <c:v>-2.5714289999999953</c:v>
                </c:pt>
                <c:pt idx="508">
                  <c:v>-2.6043959999999999</c:v>
                </c:pt>
                <c:pt idx="509">
                  <c:v>-2.6373630000000001</c:v>
                </c:pt>
                <c:pt idx="510">
                  <c:v>-2.6043959999999999</c:v>
                </c:pt>
                <c:pt idx="511">
                  <c:v>-2.6703299999999999</c:v>
                </c:pt>
                <c:pt idx="512">
                  <c:v>-2.6043959999999999</c:v>
                </c:pt>
                <c:pt idx="513">
                  <c:v>-2.5714289999999953</c:v>
                </c:pt>
                <c:pt idx="514">
                  <c:v>-2.7362639999999967</c:v>
                </c:pt>
                <c:pt idx="515">
                  <c:v>-2.7362639999999967</c:v>
                </c:pt>
                <c:pt idx="516">
                  <c:v>-2.6373630000000001</c:v>
                </c:pt>
                <c:pt idx="517">
                  <c:v>-2.6703299999999999</c:v>
                </c:pt>
                <c:pt idx="518">
                  <c:v>-2.6703299999999999</c:v>
                </c:pt>
                <c:pt idx="519">
                  <c:v>-2.6373630000000001</c:v>
                </c:pt>
                <c:pt idx="520">
                  <c:v>-2.6043959999999999</c:v>
                </c:pt>
                <c:pt idx="521">
                  <c:v>-2.6043959999999999</c:v>
                </c:pt>
                <c:pt idx="522">
                  <c:v>-2.5714289999999953</c:v>
                </c:pt>
                <c:pt idx="523">
                  <c:v>-2.6043959999999999</c:v>
                </c:pt>
                <c:pt idx="524">
                  <c:v>-2.6373630000000001</c:v>
                </c:pt>
                <c:pt idx="525">
                  <c:v>-2.6703299999999999</c:v>
                </c:pt>
                <c:pt idx="526">
                  <c:v>-2.6703299999999999</c:v>
                </c:pt>
                <c:pt idx="527">
                  <c:v>-2.6373630000000001</c:v>
                </c:pt>
                <c:pt idx="528">
                  <c:v>-2.7032970000000054</c:v>
                </c:pt>
                <c:pt idx="529">
                  <c:v>-2.7032970000000054</c:v>
                </c:pt>
                <c:pt idx="530">
                  <c:v>-2.6703299999999999</c:v>
                </c:pt>
                <c:pt idx="531">
                  <c:v>-2.6043959999999999</c:v>
                </c:pt>
                <c:pt idx="532">
                  <c:v>-2.6703299999999999</c:v>
                </c:pt>
                <c:pt idx="533">
                  <c:v>-2.7692310000000053</c:v>
                </c:pt>
                <c:pt idx="534">
                  <c:v>-2.7692310000000053</c:v>
                </c:pt>
                <c:pt idx="535">
                  <c:v>-2.7032970000000054</c:v>
                </c:pt>
                <c:pt idx="536">
                  <c:v>-2.7032970000000054</c:v>
                </c:pt>
                <c:pt idx="537">
                  <c:v>-2.7362639999999967</c:v>
                </c:pt>
                <c:pt idx="538">
                  <c:v>-2.7032970000000054</c:v>
                </c:pt>
                <c:pt idx="539">
                  <c:v>-2.6703299999999999</c:v>
                </c:pt>
                <c:pt idx="540">
                  <c:v>-2.7032970000000054</c:v>
                </c:pt>
                <c:pt idx="541">
                  <c:v>-2.7692310000000053</c:v>
                </c:pt>
                <c:pt idx="542">
                  <c:v>-2.8021979999999997</c:v>
                </c:pt>
                <c:pt idx="543">
                  <c:v>-2.8351649999999977</c:v>
                </c:pt>
                <c:pt idx="544">
                  <c:v>-2.8681320000000001</c:v>
                </c:pt>
                <c:pt idx="545">
                  <c:v>-2.8021979999999997</c:v>
                </c:pt>
                <c:pt idx="546">
                  <c:v>-2.7032970000000054</c:v>
                </c:pt>
                <c:pt idx="547">
                  <c:v>-2.6373630000000001</c:v>
                </c:pt>
                <c:pt idx="548">
                  <c:v>-2.6703299999999999</c:v>
                </c:pt>
                <c:pt idx="549">
                  <c:v>-2.7032970000000054</c:v>
                </c:pt>
                <c:pt idx="550">
                  <c:v>-2.6703299999999999</c:v>
                </c:pt>
                <c:pt idx="551">
                  <c:v>-2.6703299999999999</c:v>
                </c:pt>
                <c:pt idx="552">
                  <c:v>-2.7032970000000054</c:v>
                </c:pt>
                <c:pt idx="553">
                  <c:v>-2.7362639999999967</c:v>
                </c:pt>
                <c:pt idx="554">
                  <c:v>-2.7362639999999967</c:v>
                </c:pt>
                <c:pt idx="555">
                  <c:v>-2.7032970000000054</c:v>
                </c:pt>
                <c:pt idx="556">
                  <c:v>-2.7362639999999967</c:v>
                </c:pt>
                <c:pt idx="557">
                  <c:v>-2.7692310000000053</c:v>
                </c:pt>
                <c:pt idx="558">
                  <c:v>-2.7362639999999967</c:v>
                </c:pt>
                <c:pt idx="559">
                  <c:v>-2.8021979999999997</c:v>
                </c:pt>
                <c:pt idx="560">
                  <c:v>-2.8681320000000001</c:v>
                </c:pt>
                <c:pt idx="561">
                  <c:v>-2.8681320000000001</c:v>
                </c:pt>
                <c:pt idx="562">
                  <c:v>-2.9670329999999998</c:v>
                </c:pt>
                <c:pt idx="563">
                  <c:v>-2.9670329999999998</c:v>
                </c:pt>
                <c:pt idx="564">
                  <c:v>-2.8681320000000001</c:v>
                </c:pt>
                <c:pt idx="565">
                  <c:v>-2.7032970000000054</c:v>
                </c:pt>
                <c:pt idx="566">
                  <c:v>-2.7362639999999967</c:v>
                </c:pt>
                <c:pt idx="567">
                  <c:v>-2.8021979999999997</c:v>
                </c:pt>
                <c:pt idx="568">
                  <c:v>-2.9340659999999943</c:v>
                </c:pt>
                <c:pt idx="569">
                  <c:v>-2.9670329999999998</c:v>
                </c:pt>
                <c:pt idx="570">
                  <c:v>-2.9340659999999943</c:v>
                </c:pt>
                <c:pt idx="571">
                  <c:v>-2.9010989999999977</c:v>
                </c:pt>
                <c:pt idx="572">
                  <c:v>-2.9010989999999977</c:v>
                </c:pt>
                <c:pt idx="573">
                  <c:v>-2.9010989999999977</c:v>
                </c:pt>
                <c:pt idx="574">
                  <c:v>-2.9340659999999943</c:v>
                </c:pt>
                <c:pt idx="575">
                  <c:v>-2.9010989999999977</c:v>
                </c:pt>
                <c:pt idx="576">
                  <c:v>-2.8681320000000001</c:v>
                </c:pt>
                <c:pt idx="577">
                  <c:v>-2.8681320000000001</c:v>
                </c:pt>
                <c:pt idx="578">
                  <c:v>-2.8021979999999997</c:v>
                </c:pt>
                <c:pt idx="579">
                  <c:v>-2.8681320000000001</c:v>
                </c:pt>
                <c:pt idx="580">
                  <c:v>-2.9670329999999998</c:v>
                </c:pt>
                <c:pt idx="581">
                  <c:v>-2.9340659999999943</c:v>
                </c:pt>
                <c:pt idx="582">
                  <c:v>-3</c:v>
                </c:pt>
                <c:pt idx="583">
                  <c:v>-2.9670329999999998</c:v>
                </c:pt>
                <c:pt idx="584">
                  <c:v>-3</c:v>
                </c:pt>
                <c:pt idx="585">
                  <c:v>-2.9010989999999977</c:v>
                </c:pt>
                <c:pt idx="586">
                  <c:v>-2.9340659999999943</c:v>
                </c:pt>
                <c:pt idx="587">
                  <c:v>-3.0329669999999953</c:v>
                </c:pt>
                <c:pt idx="588">
                  <c:v>-2.9340659999999943</c:v>
                </c:pt>
                <c:pt idx="589">
                  <c:v>-2.9340659999999943</c:v>
                </c:pt>
                <c:pt idx="590">
                  <c:v>-2.9340659999999943</c:v>
                </c:pt>
                <c:pt idx="591">
                  <c:v>-2.9010989999999977</c:v>
                </c:pt>
                <c:pt idx="592">
                  <c:v>-2.9010989999999977</c:v>
                </c:pt>
                <c:pt idx="593">
                  <c:v>-2.9010989999999977</c:v>
                </c:pt>
                <c:pt idx="594">
                  <c:v>-2.8681320000000001</c:v>
                </c:pt>
                <c:pt idx="595">
                  <c:v>-2.8681320000000001</c:v>
                </c:pt>
                <c:pt idx="596">
                  <c:v>-2.8681320000000001</c:v>
                </c:pt>
                <c:pt idx="597">
                  <c:v>-3.0329669999999953</c:v>
                </c:pt>
                <c:pt idx="598">
                  <c:v>-3.1318679999999977</c:v>
                </c:pt>
                <c:pt idx="599">
                  <c:v>-3.0989010000000001</c:v>
                </c:pt>
                <c:pt idx="600">
                  <c:v>-3.0989010000000001</c:v>
                </c:pt>
                <c:pt idx="601">
                  <c:v>-3.0329669999999953</c:v>
                </c:pt>
                <c:pt idx="602">
                  <c:v>-3</c:v>
                </c:pt>
                <c:pt idx="603">
                  <c:v>-3.0659339999999999</c:v>
                </c:pt>
                <c:pt idx="604">
                  <c:v>-3.0329669999999953</c:v>
                </c:pt>
                <c:pt idx="605">
                  <c:v>-3</c:v>
                </c:pt>
                <c:pt idx="606">
                  <c:v>-2.8681320000000001</c:v>
                </c:pt>
                <c:pt idx="607">
                  <c:v>-2.8681320000000001</c:v>
                </c:pt>
                <c:pt idx="608">
                  <c:v>-2.8351649999999977</c:v>
                </c:pt>
                <c:pt idx="609">
                  <c:v>-2.9010989999999977</c:v>
                </c:pt>
                <c:pt idx="610">
                  <c:v>-2.9670329999999998</c:v>
                </c:pt>
                <c:pt idx="611">
                  <c:v>-3.0989010000000001</c:v>
                </c:pt>
                <c:pt idx="612">
                  <c:v>-3.230769</c:v>
                </c:pt>
                <c:pt idx="613">
                  <c:v>-3.2967029999999977</c:v>
                </c:pt>
                <c:pt idx="614">
                  <c:v>-3.2637360000000069</c:v>
                </c:pt>
                <c:pt idx="615">
                  <c:v>-3.230769</c:v>
                </c:pt>
                <c:pt idx="616">
                  <c:v>-3.0989010000000001</c:v>
                </c:pt>
                <c:pt idx="617">
                  <c:v>-3.0659339999999999</c:v>
                </c:pt>
                <c:pt idx="618">
                  <c:v>-3.0659339999999999</c:v>
                </c:pt>
                <c:pt idx="619">
                  <c:v>-3.1648350000000001</c:v>
                </c:pt>
                <c:pt idx="620">
                  <c:v>-3.1978019999999998</c:v>
                </c:pt>
                <c:pt idx="621">
                  <c:v>-3.1318679999999977</c:v>
                </c:pt>
                <c:pt idx="622">
                  <c:v>-3.0659339999999999</c:v>
                </c:pt>
                <c:pt idx="623">
                  <c:v>-3</c:v>
                </c:pt>
                <c:pt idx="624">
                  <c:v>-3.0659339999999999</c:v>
                </c:pt>
                <c:pt idx="625">
                  <c:v>-3.230769</c:v>
                </c:pt>
                <c:pt idx="626">
                  <c:v>-3.230769</c:v>
                </c:pt>
                <c:pt idx="627">
                  <c:v>-3.230769</c:v>
                </c:pt>
                <c:pt idx="628">
                  <c:v>-3.230769</c:v>
                </c:pt>
                <c:pt idx="629">
                  <c:v>-3.1978019999999998</c:v>
                </c:pt>
                <c:pt idx="630">
                  <c:v>-3.2967029999999977</c:v>
                </c:pt>
                <c:pt idx="631">
                  <c:v>-3.3626379999999987</c:v>
                </c:pt>
                <c:pt idx="632">
                  <c:v>-3.3296699999999944</c:v>
                </c:pt>
                <c:pt idx="633">
                  <c:v>-3.3626379999999987</c:v>
                </c:pt>
                <c:pt idx="634">
                  <c:v>-3.3296699999999944</c:v>
                </c:pt>
                <c:pt idx="635">
                  <c:v>-3.3626379999999987</c:v>
                </c:pt>
                <c:pt idx="636">
                  <c:v>-3.3296699999999944</c:v>
                </c:pt>
                <c:pt idx="637">
                  <c:v>-3.3296699999999944</c:v>
                </c:pt>
                <c:pt idx="638">
                  <c:v>-3.3296699999999944</c:v>
                </c:pt>
                <c:pt idx="639">
                  <c:v>-3.3956039999999943</c:v>
                </c:pt>
                <c:pt idx="640">
                  <c:v>-3.4285709999999998</c:v>
                </c:pt>
                <c:pt idx="641">
                  <c:v>-3.3626379999999987</c:v>
                </c:pt>
                <c:pt idx="642">
                  <c:v>-3.3626379999999987</c:v>
                </c:pt>
                <c:pt idx="643">
                  <c:v>-3.3956039999999943</c:v>
                </c:pt>
                <c:pt idx="644">
                  <c:v>-3.4285709999999998</c:v>
                </c:pt>
                <c:pt idx="645">
                  <c:v>-3.3626379999999987</c:v>
                </c:pt>
                <c:pt idx="646">
                  <c:v>-3.4285709999999998</c:v>
                </c:pt>
                <c:pt idx="647">
                  <c:v>-3.3956039999999943</c:v>
                </c:pt>
                <c:pt idx="648">
                  <c:v>-3.4285709999999998</c:v>
                </c:pt>
                <c:pt idx="649">
                  <c:v>-3.4945059999999977</c:v>
                </c:pt>
                <c:pt idx="650">
                  <c:v>-3.461538</c:v>
                </c:pt>
                <c:pt idx="651">
                  <c:v>-3.5274719999999999</c:v>
                </c:pt>
              </c:numCache>
            </c:numRef>
          </c:yVal>
          <c:smooth val="1"/>
        </c:ser>
        <c:axId val="188360960"/>
        <c:axId val="188376192"/>
      </c:scatterChart>
      <c:valAx>
        <c:axId val="188360960"/>
        <c:scaling>
          <c:orientation val="minMax"/>
        </c:scaling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de-DE" sz="1000" b="1" i="0" u="none" strike="noStrike" baseline="0"/>
                  <a:t>Zeit [s]</a:t>
                </a:r>
                <a:endParaRPr lang="de-DE"/>
              </a:p>
            </c:rich>
          </c:tx>
          <c:layout/>
        </c:title>
        <c:numFmt formatCode="General" sourceLinked="1"/>
        <c:majorTickMark val="none"/>
        <c:tickLblPos val="nextTo"/>
        <c:crossAx val="188376192"/>
        <c:crosses val="autoZero"/>
        <c:crossBetween val="midCat"/>
      </c:valAx>
      <c:valAx>
        <c:axId val="188376192"/>
        <c:scaling>
          <c:orientation val="minMax"/>
        </c:scaling>
        <c:axPos val="l"/>
        <c:majorGridlines/>
        <c:title>
          <c:tx>
            <c:rich>
              <a:bodyPr/>
              <a:lstStyle/>
              <a:p>
                <a:pPr>
                  <a:defRPr/>
                </a:pPr>
                <a:r>
                  <a:rPr lang="de-DE" sz="1000" b="1" i="0" u="none" strike="noStrike" baseline="0"/>
                  <a:t>Winkel [°]</a:t>
                </a:r>
                <a:endParaRPr lang="de-DE"/>
              </a:p>
            </c:rich>
          </c:tx>
          <c:layout/>
        </c:title>
        <c:numFmt formatCode="General" sourceLinked="1"/>
        <c:majorTickMark val="none"/>
        <c:tickLblPos val="nextTo"/>
        <c:crossAx val="188360960"/>
        <c:crosses val="autoZero"/>
        <c:crossBetween val="midCat"/>
      </c:valAx>
    </c:plotArea>
    <c:legend>
      <c:legendPos val="r"/>
      <c:layout/>
    </c:legend>
    <c:plotVisOnly val="1"/>
  </c:chart>
  <c:externalData r:id="rId1"/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de-DE"/>
  <c:chart>
    <c:title>
      <c:tx>
        <c:rich>
          <a:bodyPr/>
          <a:lstStyle/>
          <a:p>
            <a:pPr>
              <a:defRPr/>
            </a:pPr>
            <a:r>
              <a:rPr lang="de-DE" dirty="0" err="1"/>
              <a:t>Messreihe</a:t>
            </a:r>
            <a:r>
              <a:rPr lang="de-DE" dirty="0"/>
              <a:t> </a:t>
            </a:r>
            <a:r>
              <a:rPr lang="de-DE" dirty="0" smtClean="0"/>
              <a:t>3</a:t>
            </a:r>
            <a:endParaRPr lang="de-DE" dirty="0"/>
          </a:p>
        </c:rich>
      </c:tx>
      <c:layout/>
    </c:title>
    <c:plotArea>
      <c:layout/>
      <c:scatterChart>
        <c:scatterStyle val="smoothMarker"/>
        <c:ser>
          <c:idx val="0"/>
          <c:order val="0"/>
          <c:tx>
            <c:strRef>
              <c:f>'log4'!$D$1</c:f>
              <c:strCache>
                <c:ptCount val="1"/>
                <c:pt idx="0">
                  <c:v>Lenkwinkel</c:v>
                </c:pt>
              </c:strCache>
            </c:strRef>
          </c:tx>
          <c:marker>
            <c:symbol val="none"/>
          </c:marker>
          <c:xVal>
            <c:numRef>
              <c:f>'log4'!$A$2:$A$486</c:f>
              <c:numCache>
                <c:formatCode>General</c:formatCode>
                <c:ptCount val="485"/>
                <c:pt idx="0">
                  <c:v>0</c:v>
                </c:pt>
                <c:pt idx="1">
                  <c:v>0.10199999999999998</c:v>
                </c:pt>
                <c:pt idx="2">
                  <c:v>0.12200000000000009</c:v>
                </c:pt>
                <c:pt idx="3">
                  <c:v>0.14200000000000004</c:v>
                </c:pt>
                <c:pt idx="4">
                  <c:v>0.24100000000000021</c:v>
                </c:pt>
                <c:pt idx="5">
                  <c:v>0.28100000000000008</c:v>
                </c:pt>
                <c:pt idx="6">
                  <c:v>0.32100000000000067</c:v>
                </c:pt>
                <c:pt idx="7">
                  <c:v>0.36000000000000032</c:v>
                </c:pt>
                <c:pt idx="8">
                  <c:v>0.4</c:v>
                </c:pt>
                <c:pt idx="9">
                  <c:v>0.42000000000000032</c:v>
                </c:pt>
                <c:pt idx="10">
                  <c:v>0.44</c:v>
                </c:pt>
                <c:pt idx="11">
                  <c:v>0.48000000000000032</c:v>
                </c:pt>
                <c:pt idx="12">
                  <c:v>0.55900000000000005</c:v>
                </c:pt>
                <c:pt idx="13">
                  <c:v>0.67800000000000171</c:v>
                </c:pt>
                <c:pt idx="14">
                  <c:v>0.69799999999999995</c:v>
                </c:pt>
                <c:pt idx="15">
                  <c:v>0.75800000000000134</c:v>
                </c:pt>
                <c:pt idx="16">
                  <c:v>0.77800000000000158</c:v>
                </c:pt>
                <c:pt idx="17">
                  <c:v>0.79800000000000004</c:v>
                </c:pt>
                <c:pt idx="18">
                  <c:v>0.83700000000000063</c:v>
                </c:pt>
                <c:pt idx="19">
                  <c:v>0.89700000000000002</c:v>
                </c:pt>
                <c:pt idx="20">
                  <c:v>0.91700000000000004</c:v>
                </c:pt>
                <c:pt idx="21">
                  <c:v>0.93700000000000061</c:v>
                </c:pt>
                <c:pt idx="22">
                  <c:v>0.95700000000000063</c:v>
                </c:pt>
                <c:pt idx="23">
                  <c:v>0.996</c:v>
                </c:pt>
                <c:pt idx="24">
                  <c:v>1.0760000000000001</c:v>
                </c:pt>
                <c:pt idx="25">
                  <c:v>1.0960000000000001</c:v>
                </c:pt>
                <c:pt idx="26">
                  <c:v>1.1539999999999973</c:v>
                </c:pt>
                <c:pt idx="27">
                  <c:v>1.1739999999999975</c:v>
                </c:pt>
                <c:pt idx="28">
                  <c:v>1.1940000000000024</c:v>
                </c:pt>
                <c:pt idx="29">
                  <c:v>1.3129999999999975</c:v>
                </c:pt>
                <c:pt idx="30">
                  <c:v>1.373</c:v>
                </c:pt>
                <c:pt idx="31">
                  <c:v>1.393</c:v>
                </c:pt>
                <c:pt idx="32">
                  <c:v>1.4129999999999967</c:v>
                </c:pt>
                <c:pt idx="33">
                  <c:v>1.472</c:v>
                </c:pt>
                <c:pt idx="34">
                  <c:v>1.552</c:v>
                </c:pt>
                <c:pt idx="35">
                  <c:v>1.5920000000000001</c:v>
                </c:pt>
                <c:pt idx="36">
                  <c:v>1.631</c:v>
                </c:pt>
                <c:pt idx="37">
                  <c:v>1.651</c:v>
                </c:pt>
                <c:pt idx="38">
                  <c:v>1.671</c:v>
                </c:pt>
                <c:pt idx="39">
                  <c:v>1.6910000000000001</c:v>
                </c:pt>
                <c:pt idx="40">
                  <c:v>1.7309999999999972</c:v>
                </c:pt>
                <c:pt idx="41">
                  <c:v>1.7509999999999972</c:v>
                </c:pt>
                <c:pt idx="42">
                  <c:v>1.83</c:v>
                </c:pt>
                <c:pt idx="43">
                  <c:v>1.87</c:v>
                </c:pt>
                <c:pt idx="44">
                  <c:v>1.9490000000000001</c:v>
                </c:pt>
                <c:pt idx="45">
                  <c:v>2.0089999999999999</c:v>
                </c:pt>
                <c:pt idx="46">
                  <c:v>2.0489999999999999</c:v>
                </c:pt>
                <c:pt idx="47">
                  <c:v>2.069</c:v>
                </c:pt>
                <c:pt idx="48">
                  <c:v>2.1280000000000001</c:v>
                </c:pt>
                <c:pt idx="49">
                  <c:v>2.1480000000000001</c:v>
                </c:pt>
                <c:pt idx="50">
                  <c:v>2.266</c:v>
                </c:pt>
                <c:pt idx="51">
                  <c:v>2.286</c:v>
                </c:pt>
                <c:pt idx="52">
                  <c:v>2.3659999999999997</c:v>
                </c:pt>
                <c:pt idx="53">
                  <c:v>2.4239999999999999</c:v>
                </c:pt>
                <c:pt idx="54">
                  <c:v>2.484</c:v>
                </c:pt>
                <c:pt idx="55">
                  <c:v>2.524</c:v>
                </c:pt>
                <c:pt idx="56">
                  <c:v>2.544</c:v>
                </c:pt>
                <c:pt idx="57">
                  <c:v>2.6219999999999999</c:v>
                </c:pt>
                <c:pt idx="58">
                  <c:v>2.6419999999999999</c:v>
                </c:pt>
                <c:pt idx="59">
                  <c:v>2.6619999999999999</c:v>
                </c:pt>
                <c:pt idx="60">
                  <c:v>2.6819999999999999</c:v>
                </c:pt>
                <c:pt idx="61">
                  <c:v>2.7410000000000001</c:v>
                </c:pt>
                <c:pt idx="62">
                  <c:v>2.8209999999999997</c:v>
                </c:pt>
                <c:pt idx="63">
                  <c:v>2.8609999999999998</c:v>
                </c:pt>
                <c:pt idx="64">
                  <c:v>2.8989999999999987</c:v>
                </c:pt>
                <c:pt idx="65">
                  <c:v>2.9789999999999988</c:v>
                </c:pt>
                <c:pt idx="66">
                  <c:v>3.0579999999999998</c:v>
                </c:pt>
                <c:pt idx="67">
                  <c:v>3.0779999999999998</c:v>
                </c:pt>
                <c:pt idx="68">
                  <c:v>3.3169999999999953</c:v>
                </c:pt>
                <c:pt idx="69">
                  <c:v>3.3369999999999953</c:v>
                </c:pt>
                <c:pt idx="70">
                  <c:v>3.3759999999999977</c:v>
                </c:pt>
                <c:pt idx="71">
                  <c:v>3.4159999999999977</c:v>
                </c:pt>
                <c:pt idx="72">
                  <c:v>3.4759999999999978</c:v>
                </c:pt>
                <c:pt idx="73">
                  <c:v>3.5349999999999997</c:v>
                </c:pt>
                <c:pt idx="74">
                  <c:v>3.5949999999999998</c:v>
                </c:pt>
                <c:pt idx="75">
                  <c:v>3.6930000000000001</c:v>
                </c:pt>
                <c:pt idx="76">
                  <c:v>3.7330000000000001</c:v>
                </c:pt>
                <c:pt idx="77">
                  <c:v>3.7930000000000001</c:v>
                </c:pt>
                <c:pt idx="78">
                  <c:v>3.8129999999999953</c:v>
                </c:pt>
                <c:pt idx="79">
                  <c:v>3.9709999999999988</c:v>
                </c:pt>
                <c:pt idx="80">
                  <c:v>4.01</c:v>
                </c:pt>
                <c:pt idx="81">
                  <c:v>4.05</c:v>
                </c:pt>
                <c:pt idx="82">
                  <c:v>4.07</c:v>
                </c:pt>
                <c:pt idx="83">
                  <c:v>4.09</c:v>
                </c:pt>
                <c:pt idx="84">
                  <c:v>4.13</c:v>
                </c:pt>
                <c:pt idx="85">
                  <c:v>4.18799999999999</c:v>
                </c:pt>
                <c:pt idx="86">
                  <c:v>4.2080000000000002</c:v>
                </c:pt>
                <c:pt idx="87">
                  <c:v>4.2480000000000002</c:v>
                </c:pt>
                <c:pt idx="88">
                  <c:v>4.2880000000000003</c:v>
                </c:pt>
                <c:pt idx="89">
                  <c:v>4.325999999999989</c:v>
                </c:pt>
                <c:pt idx="90">
                  <c:v>4.3460000000000001</c:v>
                </c:pt>
                <c:pt idx="91">
                  <c:v>4.3860000000000001</c:v>
                </c:pt>
                <c:pt idx="92">
                  <c:v>4.4059999999999997</c:v>
                </c:pt>
                <c:pt idx="93">
                  <c:v>4.4470000000000001</c:v>
                </c:pt>
                <c:pt idx="94">
                  <c:v>4.5049999999999955</c:v>
                </c:pt>
                <c:pt idx="95">
                  <c:v>4.5649999999999897</c:v>
                </c:pt>
                <c:pt idx="96">
                  <c:v>4.6839999999999975</c:v>
                </c:pt>
                <c:pt idx="97">
                  <c:v>4.7039999999999997</c:v>
                </c:pt>
                <c:pt idx="98">
                  <c:v>4.7239999999999975</c:v>
                </c:pt>
                <c:pt idx="99">
                  <c:v>4.8619999999999965</c:v>
                </c:pt>
                <c:pt idx="100">
                  <c:v>4.8819999999999997</c:v>
                </c:pt>
                <c:pt idx="101">
                  <c:v>4.9809999999999999</c:v>
                </c:pt>
                <c:pt idx="102">
                  <c:v>5.0410000000000004</c:v>
                </c:pt>
                <c:pt idx="103">
                  <c:v>5.0609999999999955</c:v>
                </c:pt>
                <c:pt idx="104">
                  <c:v>5.1390000000000002</c:v>
                </c:pt>
                <c:pt idx="105">
                  <c:v>5.1589999999999945</c:v>
                </c:pt>
                <c:pt idx="106">
                  <c:v>5.2190000000000003</c:v>
                </c:pt>
                <c:pt idx="107">
                  <c:v>5.2389999999999999</c:v>
                </c:pt>
                <c:pt idx="108">
                  <c:v>5.2779999999999996</c:v>
                </c:pt>
                <c:pt idx="109">
                  <c:v>5.317999999999989</c:v>
                </c:pt>
                <c:pt idx="110">
                  <c:v>5.357999999999989</c:v>
                </c:pt>
                <c:pt idx="111">
                  <c:v>5.3780000000000001</c:v>
                </c:pt>
                <c:pt idx="112">
                  <c:v>5.3979999999999899</c:v>
                </c:pt>
                <c:pt idx="113">
                  <c:v>5.5169999999999995</c:v>
                </c:pt>
                <c:pt idx="114">
                  <c:v>5.5369999999999999</c:v>
                </c:pt>
                <c:pt idx="115">
                  <c:v>5.6349999999999945</c:v>
                </c:pt>
                <c:pt idx="116">
                  <c:v>5.69599999999999</c:v>
                </c:pt>
                <c:pt idx="117">
                  <c:v>5.7539999999999996</c:v>
                </c:pt>
                <c:pt idx="118">
                  <c:v>5.9139999999999997</c:v>
                </c:pt>
                <c:pt idx="119">
                  <c:v>5.9539999999999997</c:v>
                </c:pt>
                <c:pt idx="120">
                  <c:v>6.093</c:v>
                </c:pt>
                <c:pt idx="121">
                  <c:v>6.1129999999999898</c:v>
                </c:pt>
                <c:pt idx="122">
                  <c:v>6.1529999999999889</c:v>
                </c:pt>
                <c:pt idx="123">
                  <c:v>6.2519999999999998</c:v>
                </c:pt>
                <c:pt idx="124">
                  <c:v>6.2720000000000002</c:v>
                </c:pt>
                <c:pt idx="125">
                  <c:v>6.3119999999999985</c:v>
                </c:pt>
                <c:pt idx="126">
                  <c:v>6.3519999999999985</c:v>
                </c:pt>
                <c:pt idx="127">
                  <c:v>6.4509999999999996</c:v>
                </c:pt>
                <c:pt idx="128">
                  <c:v>6.4909999999999997</c:v>
                </c:pt>
                <c:pt idx="129">
                  <c:v>6.5910000000000002</c:v>
                </c:pt>
                <c:pt idx="130">
                  <c:v>6.61099999999999</c:v>
                </c:pt>
                <c:pt idx="131">
                  <c:v>6.6310000000000002</c:v>
                </c:pt>
                <c:pt idx="132">
                  <c:v>6.73</c:v>
                </c:pt>
                <c:pt idx="133">
                  <c:v>6.79</c:v>
                </c:pt>
                <c:pt idx="134">
                  <c:v>6.8679999999999879</c:v>
                </c:pt>
                <c:pt idx="135">
                  <c:v>6.9080000000000004</c:v>
                </c:pt>
                <c:pt idx="136">
                  <c:v>6.968</c:v>
                </c:pt>
                <c:pt idx="137">
                  <c:v>7.0469999999999997</c:v>
                </c:pt>
                <c:pt idx="138">
                  <c:v>7.1469999999999985</c:v>
                </c:pt>
                <c:pt idx="139">
                  <c:v>7.2060000000000004</c:v>
                </c:pt>
                <c:pt idx="140">
                  <c:v>7.226</c:v>
                </c:pt>
                <c:pt idx="141">
                  <c:v>7.2460000000000004</c:v>
                </c:pt>
                <c:pt idx="142">
                  <c:v>7.34499999999999</c:v>
                </c:pt>
                <c:pt idx="143">
                  <c:v>7.3849999999999945</c:v>
                </c:pt>
                <c:pt idx="144">
                  <c:v>7.4249999999999945</c:v>
                </c:pt>
                <c:pt idx="145">
                  <c:v>7.5039999999999996</c:v>
                </c:pt>
                <c:pt idx="146">
                  <c:v>7.5239999999999965</c:v>
                </c:pt>
                <c:pt idx="147">
                  <c:v>7.5439999999999996</c:v>
                </c:pt>
                <c:pt idx="148">
                  <c:v>7.5839999999999996</c:v>
                </c:pt>
                <c:pt idx="149">
                  <c:v>7.623999999999989</c:v>
                </c:pt>
                <c:pt idx="150">
                  <c:v>7.6619999999999955</c:v>
                </c:pt>
                <c:pt idx="151">
                  <c:v>7.7219999999999995</c:v>
                </c:pt>
                <c:pt idx="152">
                  <c:v>7.82099999999999</c:v>
                </c:pt>
                <c:pt idx="153">
                  <c:v>7.86099999999999</c:v>
                </c:pt>
                <c:pt idx="154">
                  <c:v>7.8810000000000002</c:v>
                </c:pt>
                <c:pt idx="155">
                  <c:v>7.9210000000000003</c:v>
                </c:pt>
                <c:pt idx="156">
                  <c:v>7.9409999999999998</c:v>
                </c:pt>
                <c:pt idx="157">
                  <c:v>7.9790000000000108</c:v>
                </c:pt>
                <c:pt idx="158">
                  <c:v>8.02</c:v>
                </c:pt>
                <c:pt idx="159">
                  <c:v>8.1590000000000007</c:v>
                </c:pt>
                <c:pt idx="160">
                  <c:v>8.1790000000000003</c:v>
                </c:pt>
                <c:pt idx="161">
                  <c:v>8.2189999999999994</c:v>
                </c:pt>
                <c:pt idx="162">
                  <c:v>8.238999999999999</c:v>
                </c:pt>
                <c:pt idx="163">
                  <c:v>8.2590000000000003</c:v>
                </c:pt>
                <c:pt idx="164">
                  <c:v>8.338000000000001</c:v>
                </c:pt>
                <c:pt idx="165">
                  <c:v>8.3580000000000005</c:v>
                </c:pt>
                <c:pt idx="166">
                  <c:v>8.3780000000000001</c:v>
                </c:pt>
                <c:pt idx="167">
                  <c:v>8.3980000000000015</c:v>
                </c:pt>
                <c:pt idx="168">
                  <c:v>8.4580000000000002</c:v>
                </c:pt>
                <c:pt idx="169">
                  <c:v>8.5180000000000025</c:v>
                </c:pt>
                <c:pt idx="170">
                  <c:v>8.5379999999999985</c:v>
                </c:pt>
                <c:pt idx="171">
                  <c:v>8.6179999999999986</c:v>
                </c:pt>
                <c:pt idx="172">
                  <c:v>8.6380000000000017</c:v>
                </c:pt>
                <c:pt idx="173">
                  <c:v>8.6580000000000013</c:v>
                </c:pt>
                <c:pt idx="174">
                  <c:v>8.677999999999999</c:v>
                </c:pt>
                <c:pt idx="175">
                  <c:v>8.6979999999999986</c:v>
                </c:pt>
                <c:pt idx="176">
                  <c:v>8.7779999999999987</c:v>
                </c:pt>
                <c:pt idx="177">
                  <c:v>8.8180000000000014</c:v>
                </c:pt>
                <c:pt idx="178">
                  <c:v>8.8580000000000005</c:v>
                </c:pt>
                <c:pt idx="179">
                  <c:v>8.8780000000000001</c:v>
                </c:pt>
                <c:pt idx="180">
                  <c:v>8.9360000000000035</c:v>
                </c:pt>
                <c:pt idx="181">
                  <c:v>8.9560000000000048</c:v>
                </c:pt>
                <c:pt idx="182">
                  <c:v>8.9760000000000026</c:v>
                </c:pt>
                <c:pt idx="183">
                  <c:v>9.016</c:v>
                </c:pt>
                <c:pt idx="184">
                  <c:v>9.0360000000000014</c:v>
                </c:pt>
                <c:pt idx="185">
                  <c:v>9.1750000000000007</c:v>
                </c:pt>
                <c:pt idx="186">
                  <c:v>9.1950000000000003</c:v>
                </c:pt>
                <c:pt idx="187">
                  <c:v>9.2150000000000016</c:v>
                </c:pt>
                <c:pt idx="188">
                  <c:v>9.2540000000000013</c:v>
                </c:pt>
                <c:pt idx="189">
                  <c:v>9.2740000000000009</c:v>
                </c:pt>
                <c:pt idx="190">
                  <c:v>9.3340000000000014</c:v>
                </c:pt>
                <c:pt idx="191">
                  <c:v>9.3740000000000006</c:v>
                </c:pt>
                <c:pt idx="192">
                  <c:v>9.4130000000000003</c:v>
                </c:pt>
                <c:pt idx="193">
                  <c:v>9.4730000000000008</c:v>
                </c:pt>
                <c:pt idx="194">
                  <c:v>9.4930000000000003</c:v>
                </c:pt>
                <c:pt idx="195">
                  <c:v>9.6319999999999997</c:v>
                </c:pt>
                <c:pt idx="196">
                  <c:v>9.6520000000000028</c:v>
                </c:pt>
                <c:pt idx="197">
                  <c:v>9.6920000000000002</c:v>
                </c:pt>
                <c:pt idx="198">
                  <c:v>9.7909999999999986</c:v>
                </c:pt>
                <c:pt idx="199">
                  <c:v>9.8110000000000035</c:v>
                </c:pt>
                <c:pt idx="200">
                  <c:v>9.89</c:v>
                </c:pt>
                <c:pt idx="201">
                  <c:v>9.93</c:v>
                </c:pt>
                <c:pt idx="202">
                  <c:v>9.9700000000000006</c:v>
                </c:pt>
                <c:pt idx="203">
                  <c:v>9.99</c:v>
                </c:pt>
                <c:pt idx="204">
                  <c:v>10.01</c:v>
                </c:pt>
                <c:pt idx="205">
                  <c:v>10.068</c:v>
                </c:pt>
                <c:pt idx="206">
                  <c:v>10.088000000000001</c:v>
                </c:pt>
                <c:pt idx="207">
                  <c:v>10.108000000000001</c:v>
                </c:pt>
                <c:pt idx="208">
                  <c:v>10.127999999999998</c:v>
                </c:pt>
                <c:pt idx="209">
                  <c:v>10.147999999999998</c:v>
                </c:pt>
                <c:pt idx="210">
                  <c:v>10.206</c:v>
                </c:pt>
                <c:pt idx="211">
                  <c:v>10.226000000000001</c:v>
                </c:pt>
                <c:pt idx="212">
                  <c:v>10.266</c:v>
                </c:pt>
                <c:pt idx="213">
                  <c:v>10.326000000000002</c:v>
                </c:pt>
                <c:pt idx="214">
                  <c:v>10.364000000000004</c:v>
                </c:pt>
                <c:pt idx="215">
                  <c:v>10.424000000000001</c:v>
                </c:pt>
                <c:pt idx="216">
                  <c:v>10.444000000000001</c:v>
                </c:pt>
                <c:pt idx="217">
                  <c:v>10.465000000000023</c:v>
                </c:pt>
                <c:pt idx="218">
                  <c:v>10.485000000000019</c:v>
                </c:pt>
                <c:pt idx="219">
                  <c:v>10.524000000000001</c:v>
                </c:pt>
                <c:pt idx="220">
                  <c:v>10.564</c:v>
                </c:pt>
                <c:pt idx="221">
                  <c:v>10.643999999999998</c:v>
                </c:pt>
                <c:pt idx="222">
                  <c:v>10.703000000000001</c:v>
                </c:pt>
                <c:pt idx="223">
                  <c:v>10.742999999999999</c:v>
                </c:pt>
                <c:pt idx="224">
                  <c:v>10.763</c:v>
                </c:pt>
                <c:pt idx="225">
                  <c:v>10.783000000000001</c:v>
                </c:pt>
                <c:pt idx="226">
                  <c:v>10.883000000000004</c:v>
                </c:pt>
                <c:pt idx="227">
                  <c:v>10.963000000000006</c:v>
                </c:pt>
                <c:pt idx="228">
                  <c:v>11.122</c:v>
                </c:pt>
                <c:pt idx="229">
                  <c:v>11.181000000000001</c:v>
                </c:pt>
                <c:pt idx="230">
                  <c:v>11.281000000000001</c:v>
                </c:pt>
                <c:pt idx="231">
                  <c:v>11.399000000000004</c:v>
                </c:pt>
                <c:pt idx="232">
                  <c:v>11.419</c:v>
                </c:pt>
                <c:pt idx="233">
                  <c:v>11.439</c:v>
                </c:pt>
                <c:pt idx="234">
                  <c:v>11.478</c:v>
                </c:pt>
                <c:pt idx="235">
                  <c:v>11.498000000000001</c:v>
                </c:pt>
                <c:pt idx="236">
                  <c:v>11.537999999999998</c:v>
                </c:pt>
                <c:pt idx="237">
                  <c:v>11.558</c:v>
                </c:pt>
                <c:pt idx="238">
                  <c:v>11.636000000000001</c:v>
                </c:pt>
                <c:pt idx="239">
                  <c:v>11.676</c:v>
                </c:pt>
                <c:pt idx="240">
                  <c:v>11.756</c:v>
                </c:pt>
                <c:pt idx="241">
                  <c:v>11.814</c:v>
                </c:pt>
                <c:pt idx="242">
                  <c:v>11.834</c:v>
                </c:pt>
                <c:pt idx="243">
                  <c:v>11.894</c:v>
                </c:pt>
                <c:pt idx="244">
                  <c:v>11.914</c:v>
                </c:pt>
                <c:pt idx="245">
                  <c:v>11.952000000000023</c:v>
                </c:pt>
                <c:pt idx="246">
                  <c:v>11.992000000000004</c:v>
                </c:pt>
                <c:pt idx="247">
                  <c:v>12.012</c:v>
                </c:pt>
                <c:pt idx="248">
                  <c:v>12.032</c:v>
                </c:pt>
                <c:pt idx="249">
                  <c:v>12.052000000000019</c:v>
                </c:pt>
                <c:pt idx="250">
                  <c:v>12.130999999999998</c:v>
                </c:pt>
                <c:pt idx="251">
                  <c:v>12.191000000000001</c:v>
                </c:pt>
                <c:pt idx="252">
                  <c:v>12.230999999999998</c:v>
                </c:pt>
                <c:pt idx="253">
                  <c:v>12.27</c:v>
                </c:pt>
                <c:pt idx="254">
                  <c:v>12.29</c:v>
                </c:pt>
                <c:pt idx="255">
                  <c:v>12.449</c:v>
                </c:pt>
                <c:pt idx="256">
                  <c:v>12.469000000000019</c:v>
                </c:pt>
                <c:pt idx="257">
                  <c:v>12.489000000000004</c:v>
                </c:pt>
                <c:pt idx="258">
                  <c:v>12.529</c:v>
                </c:pt>
                <c:pt idx="259">
                  <c:v>12.548999999999999</c:v>
                </c:pt>
                <c:pt idx="260">
                  <c:v>12.607000000000001</c:v>
                </c:pt>
                <c:pt idx="261">
                  <c:v>12.627000000000001</c:v>
                </c:pt>
                <c:pt idx="262">
                  <c:v>12.646999999999998</c:v>
                </c:pt>
                <c:pt idx="263">
                  <c:v>12.667</c:v>
                </c:pt>
                <c:pt idx="264">
                  <c:v>12.687000000000001</c:v>
                </c:pt>
                <c:pt idx="265">
                  <c:v>12.707000000000001</c:v>
                </c:pt>
                <c:pt idx="266">
                  <c:v>12.765000000000002</c:v>
                </c:pt>
                <c:pt idx="267">
                  <c:v>12.785</c:v>
                </c:pt>
                <c:pt idx="268">
                  <c:v>12.845000000000002</c:v>
                </c:pt>
                <c:pt idx="269">
                  <c:v>12.865000000000023</c:v>
                </c:pt>
                <c:pt idx="270">
                  <c:v>12.903</c:v>
                </c:pt>
                <c:pt idx="271">
                  <c:v>12.923</c:v>
                </c:pt>
                <c:pt idx="272">
                  <c:v>12.964</c:v>
                </c:pt>
                <c:pt idx="273">
                  <c:v>12.984</c:v>
                </c:pt>
                <c:pt idx="274">
                  <c:v>13.004</c:v>
                </c:pt>
                <c:pt idx="275">
                  <c:v>13.024000000000001</c:v>
                </c:pt>
                <c:pt idx="276">
                  <c:v>13.143000000000001</c:v>
                </c:pt>
                <c:pt idx="277">
                  <c:v>13.183</c:v>
                </c:pt>
                <c:pt idx="278">
                  <c:v>13.282</c:v>
                </c:pt>
                <c:pt idx="279">
                  <c:v>13.302000000000019</c:v>
                </c:pt>
                <c:pt idx="280">
                  <c:v>13.342000000000002</c:v>
                </c:pt>
                <c:pt idx="281">
                  <c:v>13.401</c:v>
                </c:pt>
                <c:pt idx="282">
                  <c:v>13.421000000000001</c:v>
                </c:pt>
                <c:pt idx="283">
                  <c:v>13.461</c:v>
                </c:pt>
                <c:pt idx="284">
                  <c:v>13.501000000000001</c:v>
                </c:pt>
                <c:pt idx="285">
                  <c:v>13.54</c:v>
                </c:pt>
                <c:pt idx="286">
                  <c:v>13.639999999999999</c:v>
                </c:pt>
                <c:pt idx="287">
                  <c:v>13.66</c:v>
                </c:pt>
                <c:pt idx="288">
                  <c:v>13.779</c:v>
                </c:pt>
                <c:pt idx="289">
                  <c:v>13.819000000000004</c:v>
                </c:pt>
                <c:pt idx="290">
                  <c:v>13.878</c:v>
                </c:pt>
                <c:pt idx="291">
                  <c:v>13.898</c:v>
                </c:pt>
                <c:pt idx="292">
                  <c:v>14.077</c:v>
                </c:pt>
                <c:pt idx="293">
                  <c:v>14.097</c:v>
                </c:pt>
                <c:pt idx="294">
                  <c:v>14.117000000000001</c:v>
                </c:pt>
                <c:pt idx="295">
                  <c:v>14.195</c:v>
                </c:pt>
                <c:pt idx="296">
                  <c:v>14.255000000000004</c:v>
                </c:pt>
                <c:pt idx="297">
                  <c:v>14.353000000000021</c:v>
                </c:pt>
                <c:pt idx="298">
                  <c:v>14.393000000000002</c:v>
                </c:pt>
                <c:pt idx="299">
                  <c:v>14.413</c:v>
                </c:pt>
                <c:pt idx="300">
                  <c:v>14.454000000000002</c:v>
                </c:pt>
                <c:pt idx="301">
                  <c:v>14.532</c:v>
                </c:pt>
                <c:pt idx="302">
                  <c:v>14.691000000000001</c:v>
                </c:pt>
                <c:pt idx="303">
                  <c:v>14.710999999999999</c:v>
                </c:pt>
                <c:pt idx="304">
                  <c:v>14.771000000000001</c:v>
                </c:pt>
                <c:pt idx="305">
                  <c:v>14.81</c:v>
                </c:pt>
                <c:pt idx="306">
                  <c:v>14.83</c:v>
                </c:pt>
                <c:pt idx="307">
                  <c:v>14.850000000000019</c:v>
                </c:pt>
                <c:pt idx="308">
                  <c:v>14.870000000000006</c:v>
                </c:pt>
                <c:pt idx="309">
                  <c:v>14.89</c:v>
                </c:pt>
                <c:pt idx="310">
                  <c:v>14.93</c:v>
                </c:pt>
                <c:pt idx="311">
                  <c:v>14.989000000000004</c:v>
                </c:pt>
                <c:pt idx="312">
                  <c:v>15.048999999999999</c:v>
                </c:pt>
                <c:pt idx="313">
                  <c:v>15.127999999999998</c:v>
                </c:pt>
                <c:pt idx="314">
                  <c:v>15.207999999999998</c:v>
                </c:pt>
                <c:pt idx="315">
                  <c:v>15.227999999999998</c:v>
                </c:pt>
                <c:pt idx="316">
                  <c:v>15.247999999999999</c:v>
                </c:pt>
                <c:pt idx="317">
                  <c:v>15.307</c:v>
                </c:pt>
                <c:pt idx="318">
                  <c:v>15.327</c:v>
                </c:pt>
                <c:pt idx="319">
                  <c:v>15.446</c:v>
                </c:pt>
                <c:pt idx="320">
                  <c:v>15.487</c:v>
                </c:pt>
                <c:pt idx="321">
                  <c:v>15.507</c:v>
                </c:pt>
                <c:pt idx="322">
                  <c:v>15.705</c:v>
                </c:pt>
                <c:pt idx="323">
                  <c:v>15.764000000000001</c:v>
                </c:pt>
                <c:pt idx="324">
                  <c:v>15.784000000000001</c:v>
                </c:pt>
                <c:pt idx="325">
                  <c:v>15.864000000000004</c:v>
                </c:pt>
                <c:pt idx="326">
                  <c:v>15.884</c:v>
                </c:pt>
                <c:pt idx="327">
                  <c:v>15.963000000000006</c:v>
                </c:pt>
                <c:pt idx="328">
                  <c:v>16.042999999999989</c:v>
                </c:pt>
                <c:pt idx="329">
                  <c:v>16.082999999999952</c:v>
                </c:pt>
                <c:pt idx="330">
                  <c:v>16.103000000000005</c:v>
                </c:pt>
                <c:pt idx="331">
                  <c:v>16.163</c:v>
                </c:pt>
                <c:pt idx="332">
                  <c:v>16.183</c:v>
                </c:pt>
                <c:pt idx="333">
                  <c:v>16.202999999999989</c:v>
                </c:pt>
                <c:pt idx="334">
                  <c:v>16.242999999999956</c:v>
                </c:pt>
                <c:pt idx="335">
                  <c:v>16.282999999999955</c:v>
                </c:pt>
                <c:pt idx="336">
                  <c:v>16.343</c:v>
                </c:pt>
                <c:pt idx="337">
                  <c:v>16.363</c:v>
                </c:pt>
                <c:pt idx="338">
                  <c:v>16.401999999999987</c:v>
                </c:pt>
                <c:pt idx="339">
                  <c:v>16.421999999999986</c:v>
                </c:pt>
                <c:pt idx="340">
                  <c:v>16.441999999999986</c:v>
                </c:pt>
                <c:pt idx="341">
                  <c:v>16.461999999999989</c:v>
                </c:pt>
                <c:pt idx="342">
                  <c:v>16.501999999999999</c:v>
                </c:pt>
                <c:pt idx="343">
                  <c:v>16.523</c:v>
                </c:pt>
                <c:pt idx="344">
                  <c:v>16.641999999999999</c:v>
                </c:pt>
                <c:pt idx="345">
                  <c:v>16.661999999999999</c:v>
                </c:pt>
                <c:pt idx="346">
                  <c:v>16.681999999999999</c:v>
                </c:pt>
                <c:pt idx="347">
                  <c:v>16.760000000000002</c:v>
                </c:pt>
                <c:pt idx="348">
                  <c:v>16.8</c:v>
                </c:pt>
                <c:pt idx="349">
                  <c:v>16.917999999999999</c:v>
                </c:pt>
                <c:pt idx="350">
                  <c:v>16.937999999999999</c:v>
                </c:pt>
                <c:pt idx="351">
                  <c:v>16.957999999999988</c:v>
                </c:pt>
                <c:pt idx="352">
                  <c:v>16.978000000000002</c:v>
                </c:pt>
                <c:pt idx="353">
                  <c:v>17.036999999999999</c:v>
                </c:pt>
                <c:pt idx="354">
                  <c:v>17.056999999999999</c:v>
                </c:pt>
                <c:pt idx="355">
                  <c:v>17.077000000000005</c:v>
                </c:pt>
                <c:pt idx="356">
                  <c:v>17.157000000000039</c:v>
                </c:pt>
                <c:pt idx="357">
                  <c:v>17.196000000000005</c:v>
                </c:pt>
                <c:pt idx="358">
                  <c:v>17.216000000000001</c:v>
                </c:pt>
                <c:pt idx="359">
                  <c:v>17.276</c:v>
                </c:pt>
                <c:pt idx="360">
                  <c:v>17.315999999999999</c:v>
                </c:pt>
                <c:pt idx="361">
                  <c:v>17.454999999999988</c:v>
                </c:pt>
                <c:pt idx="362">
                  <c:v>17.474999999999987</c:v>
                </c:pt>
                <c:pt idx="363">
                  <c:v>17.515000000000001</c:v>
                </c:pt>
                <c:pt idx="364">
                  <c:v>17.574999999999999</c:v>
                </c:pt>
                <c:pt idx="365">
                  <c:v>17.713999999999999</c:v>
                </c:pt>
                <c:pt idx="366">
                  <c:v>17.734000000000005</c:v>
                </c:pt>
                <c:pt idx="367">
                  <c:v>17.794</c:v>
                </c:pt>
                <c:pt idx="368">
                  <c:v>17.852</c:v>
                </c:pt>
                <c:pt idx="369">
                  <c:v>17.872</c:v>
                </c:pt>
                <c:pt idx="370">
                  <c:v>17.989999999999952</c:v>
                </c:pt>
                <c:pt idx="371">
                  <c:v>18.010000000000005</c:v>
                </c:pt>
                <c:pt idx="372">
                  <c:v>18.03</c:v>
                </c:pt>
                <c:pt idx="373">
                  <c:v>18.07</c:v>
                </c:pt>
                <c:pt idx="374">
                  <c:v>18.110000000000031</c:v>
                </c:pt>
                <c:pt idx="375">
                  <c:v>18.149000000000001</c:v>
                </c:pt>
                <c:pt idx="376">
                  <c:v>18.189</c:v>
                </c:pt>
                <c:pt idx="377">
                  <c:v>18.209</c:v>
                </c:pt>
                <c:pt idx="378">
                  <c:v>18.228999999999989</c:v>
                </c:pt>
                <c:pt idx="379">
                  <c:v>18.327000000000005</c:v>
                </c:pt>
                <c:pt idx="380">
                  <c:v>18.347000000000001</c:v>
                </c:pt>
                <c:pt idx="381">
                  <c:v>18.407</c:v>
                </c:pt>
                <c:pt idx="382">
                  <c:v>18.427</c:v>
                </c:pt>
                <c:pt idx="383">
                  <c:v>18.464999999999989</c:v>
                </c:pt>
                <c:pt idx="384">
                  <c:v>18.524999999999999</c:v>
                </c:pt>
                <c:pt idx="385">
                  <c:v>18.564999999999987</c:v>
                </c:pt>
                <c:pt idx="386">
                  <c:v>18.584999999999987</c:v>
                </c:pt>
                <c:pt idx="387">
                  <c:v>18.623999999999999</c:v>
                </c:pt>
                <c:pt idx="388">
                  <c:v>18.664000000000001</c:v>
                </c:pt>
                <c:pt idx="389">
                  <c:v>18.684000000000001</c:v>
                </c:pt>
                <c:pt idx="390">
                  <c:v>18.704000000000001</c:v>
                </c:pt>
                <c:pt idx="391">
                  <c:v>18.724</c:v>
                </c:pt>
                <c:pt idx="392">
                  <c:v>18.783999999999956</c:v>
                </c:pt>
                <c:pt idx="393">
                  <c:v>18.803999999999988</c:v>
                </c:pt>
                <c:pt idx="394">
                  <c:v>18.824000000000005</c:v>
                </c:pt>
                <c:pt idx="395">
                  <c:v>18.844000000000001</c:v>
                </c:pt>
                <c:pt idx="396">
                  <c:v>18.864000000000001</c:v>
                </c:pt>
                <c:pt idx="397">
                  <c:v>18.884</c:v>
                </c:pt>
                <c:pt idx="398">
                  <c:v>18.942999999999955</c:v>
                </c:pt>
                <c:pt idx="399">
                  <c:v>18.962999999999944</c:v>
                </c:pt>
                <c:pt idx="400">
                  <c:v>19.023</c:v>
                </c:pt>
                <c:pt idx="401">
                  <c:v>19.042999999999989</c:v>
                </c:pt>
                <c:pt idx="402">
                  <c:v>19.100999999999999</c:v>
                </c:pt>
                <c:pt idx="403">
                  <c:v>19.221</c:v>
                </c:pt>
                <c:pt idx="404">
                  <c:v>19.259</c:v>
                </c:pt>
                <c:pt idx="405">
                  <c:v>19.298999999999989</c:v>
                </c:pt>
                <c:pt idx="406">
                  <c:v>19.338999999999999</c:v>
                </c:pt>
                <c:pt idx="407">
                  <c:v>19.359000000000005</c:v>
                </c:pt>
                <c:pt idx="408">
                  <c:v>19.379000000000001</c:v>
                </c:pt>
                <c:pt idx="409">
                  <c:v>19.417000000000005</c:v>
                </c:pt>
                <c:pt idx="410">
                  <c:v>19.437000000000001</c:v>
                </c:pt>
                <c:pt idx="411">
                  <c:v>19.457000000000001</c:v>
                </c:pt>
                <c:pt idx="412">
                  <c:v>19.477</c:v>
                </c:pt>
                <c:pt idx="413">
                  <c:v>19.497</c:v>
                </c:pt>
                <c:pt idx="414">
                  <c:v>19.574999999999999</c:v>
                </c:pt>
                <c:pt idx="415">
                  <c:v>19.594999999999999</c:v>
                </c:pt>
                <c:pt idx="416">
                  <c:v>19.614999999999998</c:v>
                </c:pt>
                <c:pt idx="417">
                  <c:v>19.635000000000005</c:v>
                </c:pt>
                <c:pt idx="418">
                  <c:v>19.655000000000001</c:v>
                </c:pt>
                <c:pt idx="419">
                  <c:v>19.695</c:v>
                </c:pt>
                <c:pt idx="420">
                  <c:v>19.734000000000005</c:v>
                </c:pt>
                <c:pt idx="421">
                  <c:v>19.774000000000001</c:v>
                </c:pt>
                <c:pt idx="422">
                  <c:v>19.834000000000035</c:v>
                </c:pt>
                <c:pt idx="423">
                  <c:v>19.853999999999999</c:v>
                </c:pt>
                <c:pt idx="424">
                  <c:v>19.893000000000001</c:v>
                </c:pt>
                <c:pt idx="425">
                  <c:v>20.013000000000005</c:v>
                </c:pt>
                <c:pt idx="426">
                  <c:v>20.093</c:v>
                </c:pt>
                <c:pt idx="427">
                  <c:v>20.113000000000035</c:v>
                </c:pt>
                <c:pt idx="428">
                  <c:v>20.132999999999999</c:v>
                </c:pt>
                <c:pt idx="429">
                  <c:v>20.172999999999988</c:v>
                </c:pt>
                <c:pt idx="430">
                  <c:v>20.212</c:v>
                </c:pt>
                <c:pt idx="431">
                  <c:v>20.251999999999999</c:v>
                </c:pt>
                <c:pt idx="432">
                  <c:v>20.292000000000002</c:v>
                </c:pt>
                <c:pt idx="433">
                  <c:v>20.332000000000001</c:v>
                </c:pt>
                <c:pt idx="434">
                  <c:v>20.43</c:v>
                </c:pt>
                <c:pt idx="435">
                  <c:v>20.45</c:v>
                </c:pt>
                <c:pt idx="436">
                  <c:v>20.47</c:v>
                </c:pt>
                <c:pt idx="437">
                  <c:v>20.49</c:v>
                </c:pt>
                <c:pt idx="438">
                  <c:v>20.529</c:v>
                </c:pt>
                <c:pt idx="439">
                  <c:v>20.609000000000005</c:v>
                </c:pt>
                <c:pt idx="440">
                  <c:v>20.629000000000001</c:v>
                </c:pt>
                <c:pt idx="441">
                  <c:v>20.649000000000001</c:v>
                </c:pt>
                <c:pt idx="442">
                  <c:v>20.707000000000001</c:v>
                </c:pt>
                <c:pt idx="443">
                  <c:v>20.766999999999989</c:v>
                </c:pt>
                <c:pt idx="444">
                  <c:v>20.786999999999956</c:v>
                </c:pt>
                <c:pt idx="445">
                  <c:v>20.846</c:v>
                </c:pt>
                <c:pt idx="446">
                  <c:v>20.885999999999989</c:v>
                </c:pt>
                <c:pt idx="447">
                  <c:v>20.905999999999956</c:v>
                </c:pt>
                <c:pt idx="448">
                  <c:v>20.925999999999952</c:v>
                </c:pt>
                <c:pt idx="449">
                  <c:v>20.946000000000002</c:v>
                </c:pt>
                <c:pt idx="450">
                  <c:v>21.024000000000001</c:v>
                </c:pt>
                <c:pt idx="451">
                  <c:v>21.044</c:v>
                </c:pt>
                <c:pt idx="452">
                  <c:v>21.084</c:v>
                </c:pt>
                <c:pt idx="453">
                  <c:v>21.103999999999999</c:v>
                </c:pt>
                <c:pt idx="454">
                  <c:v>21.161999999999999</c:v>
                </c:pt>
                <c:pt idx="455">
                  <c:v>21.202000000000002</c:v>
                </c:pt>
                <c:pt idx="456">
                  <c:v>21.242999999999956</c:v>
                </c:pt>
                <c:pt idx="457">
                  <c:v>21.321999999999999</c:v>
                </c:pt>
                <c:pt idx="458">
                  <c:v>21.38299999999996</c:v>
                </c:pt>
                <c:pt idx="459">
                  <c:v>21.402999999999956</c:v>
                </c:pt>
                <c:pt idx="460">
                  <c:v>21.481000000000002</c:v>
                </c:pt>
                <c:pt idx="461">
                  <c:v>21.521000000000001</c:v>
                </c:pt>
                <c:pt idx="462">
                  <c:v>21.581</c:v>
                </c:pt>
                <c:pt idx="463">
                  <c:v>21.600999999999999</c:v>
                </c:pt>
                <c:pt idx="464">
                  <c:v>21.64</c:v>
                </c:pt>
                <c:pt idx="465">
                  <c:v>21.66</c:v>
                </c:pt>
                <c:pt idx="466">
                  <c:v>21.68</c:v>
                </c:pt>
                <c:pt idx="467">
                  <c:v>21.838999999999999</c:v>
                </c:pt>
                <c:pt idx="468">
                  <c:v>21.879000000000001</c:v>
                </c:pt>
                <c:pt idx="469">
                  <c:v>22.016999999999999</c:v>
                </c:pt>
                <c:pt idx="470">
                  <c:v>22.036999999999999</c:v>
                </c:pt>
                <c:pt idx="471">
                  <c:v>22.114999999999998</c:v>
                </c:pt>
                <c:pt idx="472">
                  <c:v>22.175000000000001</c:v>
                </c:pt>
                <c:pt idx="473">
                  <c:v>22.195</c:v>
                </c:pt>
                <c:pt idx="474">
                  <c:v>22.215</c:v>
                </c:pt>
                <c:pt idx="475">
                  <c:v>22.236000000000001</c:v>
                </c:pt>
                <c:pt idx="476">
                  <c:v>22.274000000000001</c:v>
                </c:pt>
                <c:pt idx="477">
                  <c:v>22.353999999999999</c:v>
                </c:pt>
                <c:pt idx="478">
                  <c:v>22.373999999999999</c:v>
                </c:pt>
                <c:pt idx="479">
                  <c:v>22.431999999999999</c:v>
                </c:pt>
                <c:pt idx="480">
                  <c:v>22.59</c:v>
                </c:pt>
                <c:pt idx="481">
                  <c:v>22.650000000000031</c:v>
                </c:pt>
                <c:pt idx="482">
                  <c:v>22.67</c:v>
                </c:pt>
                <c:pt idx="483">
                  <c:v>22.69</c:v>
                </c:pt>
                <c:pt idx="484">
                  <c:v>22.71</c:v>
                </c:pt>
              </c:numCache>
            </c:numRef>
          </c:xVal>
          <c:yVal>
            <c:numRef>
              <c:f>'log4'!$D$2:$D$486</c:f>
              <c:numCache>
                <c:formatCode>General</c:formatCode>
                <c:ptCount val="485"/>
                <c:pt idx="0">
                  <c:v>10.350000000000019</c:v>
                </c:pt>
                <c:pt idx="1">
                  <c:v>10.08</c:v>
                </c:pt>
                <c:pt idx="2">
                  <c:v>9.6749989999999997</c:v>
                </c:pt>
                <c:pt idx="3">
                  <c:v>9.09</c:v>
                </c:pt>
                <c:pt idx="4">
                  <c:v>3.51</c:v>
                </c:pt>
                <c:pt idx="5">
                  <c:v>1.4849999999999972</c:v>
                </c:pt>
                <c:pt idx="6">
                  <c:v>0.22500000000000001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0.40500000000000008</c:v>
                </c:pt>
                <c:pt idx="12">
                  <c:v>3.7349999999999999</c:v>
                </c:pt>
                <c:pt idx="13">
                  <c:v>9.2249999999999996</c:v>
                </c:pt>
                <c:pt idx="14">
                  <c:v>9.5400000000000009</c:v>
                </c:pt>
                <c:pt idx="15">
                  <c:v>9.629999999999999</c:v>
                </c:pt>
                <c:pt idx="16">
                  <c:v>9.629999999999999</c:v>
                </c:pt>
                <c:pt idx="17">
                  <c:v>9.629999999999999</c:v>
                </c:pt>
                <c:pt idx="18">
                  <c:v>9.5850000000000026</c:v>
                </c:pt>
                <c:pt idx="19">
                  <c:v>9.5850000000000026</c:v>
                </c:pt>
                <c:pt idx="20">
                  <c:v>9.5850000000000026</c:v>
                </c:pt>
                <c:pt idx="21">
                  <c:v>9.5850000000000026</c:v>
                </c:pt>
                <c:pt idx="22">
                  <c:v>9.5850000000000026</c:v>
                </c:pt>
                <c:pt idx="23">
                  <c:v>9.629999999999999</c:v>
                </c:pt>
                <c:pt idx="24">
                  <c:v>9.629999999999999</c:v>
                </c:pt>
                <c:pt idx="25">
                  <c:v>9.629999999999999</c:v>
                </c:pt>
                <c:pt idx="26">
                  <c:v>9.6749989999999997</c:v>
                </c:pt>
                <c:pt idx="27">
                  <c:v>9.629999999999999</c:v>
                </c:pt>
                <c:pt idx="28">
                  <c:v>9.6749989999999997</c:v>
                </c:pt>
                <c:pt idx="29">
                  <c:v>9.5850000000000026</c:v>
                </c:pt>
                <c:pt idx="30">
                  <c:v>9.5850000000000026</c:v>
                </c:pt>
                <c:pt idx="31">
                  <c:v>9.5850000000000026</c:v>
                </c:pt>
                <c:pt idx="32">
                  <c:v>9.629999999999999</c:v>
                </c:pt>
                <c:pt idx="33">
                  <c:v>9.6749989999999997</c:v>
                </c:pt>
                <c:pt idx="34">
                  <c:v>9.6749989999999997</c:v>
                </c:pt>
                <c:pt idx="35">
                  <c:v>9.6749989999999997</c:v>
                </c:pt>
                <c:pt idx="36">
                  <c:v>9.629999999999999</c:v>
                </c:pt>
                <c:pt idx="37">
                  <c:v>9.629999999999999</c:v>
                </c:pt>
                <c:pt idx="38">
                  <c:v>9.629999999999999</c:v>
                </c:pt>
                <c:pt idx="39">
                  <c:v>9.6749989999999997</c:v>
                </c:pt>
                <c:pt idx="40">
                  <c:v>9.6749989999999997</c:v>
                </c:pt>
                <c:pt idx="41">
                  <c:v>9.6749989999999997</c:v>
                </c:pt>
                <c:pt idx="42">
                  <c:v>9.629999999999999</c:v>
                </c:pt>
                <c:pt idx="43">
                  <c:v>9.629999999999999</c:v>
                </c:pt>
                <c:pt idx="44">
                  <c:v>9.5850000000000026</c:v>
                </c:pt>
                <c:pt idx="45">
                  <c:v>8.82</c:v>
                </c:pt>
                <c:pt idx="46">
                  <c:v>8.0999990000000004</c:v>
                </c:pt>
                <c:pt idx="47">
                  <c:v>7.74</c:v>
                </c:pt>
                <c:pt idx="48">
                  <c:v>6.9300000000000024</c:v>
                </c:pt>
                <c:pt idx="49">
                  <c:v>6.8849999999999945</c:v>
                </c:pt>
                <c:pt idx="50">
                  <c:v>6.9300000000000024</c:v>
                </c:pt>
                <c:pt idx="51">
                  <c:v>6.9300000000000024</c:v>
                </c:pt>
                <c:pt idx="52">
                  <c:v>6.9300000000000024</c:v>
                </c:pt>
                <c:pt idx="53">
                  <c:v>6.8849999999999945</c:v>
                </c:pt>
                <c:pt idx="54">
                  <c:v>6.8849999999999945</c:v>
                </c:pt>
                <c:pt idx="55">
                  <c:v>6.9300000000000024</c:v>
                </c:pt>
                <c:pt idx="56">
                  <c:v>6.9300000000000024</c:v>
                </c:pt>
                <c:pt idx="57">
                  <c:v>6.9300000000000024</c:v>
                </c:pt>
                <c:pt idx="58">
                  <c:v>6.9300000000000024</c:v>
                </c:pt>
                <c:pt idx="59">
                  <c:v>6.9300000000000024</c:v>
                </c:pt>
                <c:pt idx="60">
                  <c:v>6.9300000000000024</c:v>
                </c:pt>
                <c:pt idx="61">
                  <c:v>6.8849999999999945</c:v>
                </c:pt>
                <c:pt idx="62">
                  <c:v>6.8849999999999945</c:v>
                </c:pt>
                <c:pt idx="63">
                  <c:v>6.8849999999999945</c:v>
                </c:pt>
                <c:pt idx="64">
                  <c:v>6.8849999999999945</c:v>
                </c:pt>
                <c:pt idx="65">
                  <c:v>6.8849999999999945</c:v>
                </c:pt>
                <c:pt idx="66">
                  <c:v>6.9300000000000024</c:v>
                </c:pt>
                <c:pt idx="67">
                  <c:v>6.9300000000000024</c:v>
                </c:pt>
                <c:pt idx="68">
                  <c:v>6.9300000000000024</c:v>
                </c:pt>
                <c:pt idx="69">
                  <c:v>6.9300000000000024</c:v>
                </c:pt>
                <c:pt idx="70">
                  <c:v>6.9300000000000024</c:v>
                </c:pt>
                <c:pt idx="71">
                  <c:v>6.8849999999999945</c:v>
                </c:pt>
                <c:pt idx="72">
                  <c:v>6.8849999999999945</c:v>
                </c:pt>
                <c:pt idx="73">
                  <c:v>6.8849999999999945</c:v>
                </c:pt>
                <c:pt idx="74">
                  <c:v>6.9300000000000024</c:v>
                </c:pt>
                <c:pt idx="75">
                  <c:v>6.9300000000000024</c:v>
                </c:pt>
                <c:pt idx="76">
                  <c:v>6.9300000000000024</c:v>
                </c:pt>
                <c:pt idx="77">
                  <c:v>6.9300000000000024</c:v>
                </c:pt>
                <c:pt idx="78">
                  <c:v>6.9300000000000024</c:v>
                </c:pt>
                <c:pt idx="79">
                  <c:v>6.8849999999999945</c:v>
                </c:pt>
                <c:pt idx="80">
                  <c:v>6.9300000000000024</c:v>
                </c:pt>
                <c:pt idx="81">
                  <c:v>6.9300000000000024</c:v>
                </c:pt>
                <c:pt idx="82">
                  <c:v>6.8849999999999945</c:v>
                </c:pt>
                <c:pt idx="83">
                  <c:v>6.8849999999999945</c:v>
                </c:pt>
                <c:pt idx="84">
                  <c:v>6.8849999999999945</c:v>
                </c:pt>
                <c:pt idx="85">
                  <c:v>6.8849999999999945</c:v>
                </c:pt>
                <c:pt idx="86">
                  <c:v>6.8849999999999945</c:v>
                </c:pt>
                <c:pt idx="87">
                  <c:v>6.8849999999999945</c:v>
                </c:pt>
                <c:pt idx="88">
                  <c:v>6.8849999999999945</c:v>
                </c:pt>
                <c:pt idx="89">
                  <c:v>6.9300000000000024</c:v>
                </c:pt>
                <c:pt idx="90">
                  <c:v>6.9300000000000024</c:v>
                </c:pt>
                <c:pt idx="91">
                  <c:v>6.9300000000000024</c:v>
                </c:pt>
                <c:pt idx="92">
                  <c:v>6.9300000000000024</c:v>
                </c:pt>
                <c:pt idx="93">
                  <c:v>6.9300000000000024</c:v>
                </c:pt>
                <c:pt idx="94">
                  <c:v>6.8849999999999945</c:v>
                </c:pt>
                <c:pt idx="95">
                  <c:v>6.8849999999999945</c:v>
                </c:pt>
                <c:pt idx="96">
                  <c:v>6.8849999999999945</c:v>
                </c:pt>
                <c:pt idx="97">
                  <c:v>6.8849999999999945</c:v>
                </c:pt>
                <c:pt idx="98">
                  <c:v>6.8849999999999945</c:v>
                </c:pt>
                <c:pt idx="99">
                  <c:v>6.8849999999999945</c:v>
                </c:pt>
                <c:pt idx="100">
                  <c:v>6.84</c:v>
                </c:pt>
                <c:pt idx="101">
                  <c:v>6.9300000000000024</c:v>
                </c:pt>
                <c:pt idx="102">
                  <c:v>6.8849999999999945</c:v>
                </c:pt>
                <c:pt idx="103">
                  <c:v>6.9300000000000024</c:v>
                </c:pt>
                <c:pt idx="104">
                  <c:v>6.8849999999999945</c:v>
                </c:pt>
                <c:pt idx="105">
                  <c:v>6.8849999999999945</c:v>
                </c:pt>
                <c:pt idx="106">
                  <c:v>6.8849999999999945</c:v>
                </c:pt>
                <c:pt idx="107">
                  <c:v>6.8849999999999945</c:v>
                </c:pt>
                <c:pt idx="108">
                  <c:v>6.8849999999999945</c:v>
                </c:pt>
                <c:pt idx="109">
                  <c:v>6.8849999999999945</c:v>
                </c:pt>
                <c:pt idx="110">
                  <c:v>6.8849999999999945</c:v>
                </c:pt>
                <c:pt idx="111">
                  <c:v>6.8849999999999945</c:v>
                </c:pt>
                <c:pt idx="112">
                  <c:v>6.8849999999999945</c:v>
                </c:pt>
                <c:pt idx="113">
                  <c:v>6.8849999999999945</c:v>
                </c:pt>
                <c:pt idx="114">
                  <c:v>6.9300000000000024</c:v>
                </c:pt>
                <c:pt idx="115">
                  <c:v>6.9300000000000024</c:v>
                </c:pt>
                <c:pt idx="116">
                  <c:v>6.9300000000000024</c:v>
                </c:pt>
                <c:pt idx="117">
                  <c:v>6.9300000000000024</c:v>
                </c:pt>
                <c:pt idx="118">
                  <c:v>6.8849999999999945</c:v>
                </c:pt>
                <c:pt idx="119">
                  <c:v>6.9300000000000024</c:v>
                </c:pt>
                <c:pt idx="120">
                  <c:v>6.9300000000000024</c:v>
                </c:pt>
                <c:pt idx="121">
                  <c:v>6.9300000000000024</c:v>
                </c:pt>
                <c:pt idx="122">
                  <c:v>6.9300000000000024</c:v>
                </c:pt>
                <c:pt idx="123">
                  <c:v>6.8849999999999945</c:v>
                </c:pt>
                <c:pt idx="124">
                  <c:v>6.9300000000000024</c:v>
                </c:pt>
                <c:pt idx="125">
                  <c:v>6.9300000000000024</c:v>
                </c:pt>
                <c:pt idx="126">
                  <c:v>6.9300000000000024</c:v>
                </c:pt>
                <c:pt idx="127">
                  <c:v>6.8849999999999945</c:v>
                </c:pt>
                <c:pt idx="128">
                  <c:v>6.8849999999999945</c:v>
                </c:pt>
                <c:pt idx="129">
                  <c:v>6.8849999999999945</c:v>
                </c:pt>
                <c:pt idx="130">
                  <c:v>6.9300000000000024</c:v>
                </c:pt>
                <c:pt idx="131">
                  <c:v>6.9300000000000024</c:v>
                </c:pt>
                <c:pt idx="132">
                  <c:v>6.8849999999999945</c:v>
                </c:pt>
                <c:pt idx="133">
                  <c:v>6.8849999999999945</c:v>
                </c:pt>
                <c:pt idx="134">
                  <c:v>6.9300000000000024</c:v>
                </c:pt>
                <c:pt idx="135">
                  <c:v>6.9300000000000024</c:v>
                </c:pt>
                <c:pt idx="136">
                  <c:v>6.9300000000000024</c:v>
                </c:pt>
                <c:pt idx="137">
                  <c:v>6.9300000000000024</c:v>
                </c:pt>
                <c:pt idx="138">
                  <c:v>6.8849999999999945</c:v>
                </c:pt>
                <c:pt idx="139">
                  <c:v>6.84</c:v>
                </c:pt>
                <c:pt idx="140">
                  <c:v>6.84</c:v>
                </c:pt>
                <c:pt idx="141">
                  <c:v>6.84</c:v>
                </c:pt>
                <c:pt idx="142">
                  <c:v>6.8849999999999945</c:v>
                </c:pt>
                <c:pt idx="143">
                  <c:v>6.9300000000000024</c:v>
                </c:pt>
                <c:pt idx="144">
                  <c:v>6.9300000000000024</c:v>
                </c:pt>
                <c:pt idx="145">
                  <c:v>6.8849999999999945</c:v>
                </c:pt>
                <c:pt idx="146">
                  <c:v>6.8849999999999945</c:v>
                </c:pt>
                <c:pt idx="147">
                  <c:v>6.9300000000000024</c:v>
                </c:pt>
                <c:pt idx="148">
                  <c:v>6.8849999999999945</c:v>
                </c:pt>
                <c:pt idx="149">
                  <c:v>6.9300000000000024</c:v>
                </c:pt>
                <c:pt idx="150">
                  <c:v>6.9300000000000024</c:v>
                </c:pt>
                <c:pt idx="151">
                  <c:v>6.9300000000000024</c:v>
                </c:pt>
                <c:pt idx="152">
                  <c:v>6.9300000000000024</c:v>
                </c:pt>
                <c:pt idx="153">
                  <c:v>6.8849999999999945</c:v>
                </c:pt>
                <c:pt idx="154">
                  <c:v>6.8849999999999945</c:v>
                </c:pt>
                <c:pt idx="155">
                  <c:v>6.9300000000000024</c:v>
                </c:pt>
                <c:pt idx="156">
                  <c:v>6.9300000000000024</c:v>
                </c:pt>
                <c:pt idx="157">
                  <c:v>6.8849999999999945</c:v>
                </c:pt>
                <c:pt idx="158">
                  <c:v>6.8849999999999945</c:v>
                </c:pt>
                <c:pt idx="159">
                  <c:v>6.9300000000000024</c:v>
                </c:pt>
                <c:pt idx="160">
                  <c:v>6.9300000000000024</c:v>
                </c:pt>
                <c:pt idx="161">
                  <c:v>6.9749999999999996</c:v>
                </c:pt>
                <c:pt idx="162">
                  <c:v>6.9300000000000024</c:v>
                </c:pt>
                <c:pt idx="163">
                  <c:v>6.9300000000000024</c:v>
                </c:pt>
                <c:pt idx="164">
                  <c:v>6.9300000000000024</c:v>
                </c:pt>
                <c:pt idx="165">
                  <c:v>6.9300000000000024</c:v>
                </c:pt>
                <c:pt idx="166">
                  <c:v>6.8849999999999945</c:v>
                </c:pt>
                <c:pt idx="167">
                  <c:v>6.8849999999999945</c:v>
                </c:pt>
                <c:pt idx="168">
                  <c:v>6.8849999999999945</c:v>
                </c:pt>
                <c:pt idx="169">
                  <c:v>6.8849999999999945</c:v>
                </c:pt>
                <c:pt idx="170">
                  <c:v>6.9300000000000024</c:v>
                </c:pt>
                <c:pt idx="171">
                  <c:v>6.8849999999999945</c:v>
                </c:pt>
                <c:pt idx="172">
                  <c:v>6.8849999999999945</c:v>
                </c:pt>
                <c:pt idx="173">
                  <c:v>6.9300000000000024</c:v>
                </c:pt>
                <c:pt idx="174">
                  <c:v>6.9300000000000024</c:v>
                </c:pt>
                <c:pt idx="175">
                  <c:v>6.9300000000000024</c:v>
                </c:pt>
                <c:pt idx="176">
                  <c:v>6.9300000000000024</c:v>
                </c:pt>
                <c:pt idx="177">
                  <c:v>6.9300000000000024</c:v>
                </c:pt>
                <c:pt idx="178">
                  <c:v>6.8849999999999945</c:v>
                </c:pt>
                <c:pt idx="179">
                  <c:v>6.8849999999999945</c:v>
                </c:pt>
                <c:pt idx="180">
                  <c:v>6.8849999999999945</c:v>
                </c:pt>
                <c:pt idx="181">
                  <c:v>6.8849999999999945</c:v>
                </c:pt>
                <c:pt idx="182">
                  <c:v>6.8849999999999945</c:v>
                </c:pt>
                <c:pt idx="183">
                  <c:v>6.9300000000000024</c:v>
                </c:pt>
                <c:pt idx="184">
                  <c:v>6.9300000000000024</c:v>
                </c:pt>
                <c:pt idx="185">
                  <c:v>6.8849999999999945</c:v>
                </c:pt>
                <c:pt idx="186">
                  <c:v>6.8849999999999945</c:v>
                </c:pt>
                <c:pt idx="187">
                  <c:v>6.8849999999999945</c:v>
                </c:pt>
                <c:pt idx="188">
                  <c:v>6.8849999999999945</c:v>
                </c:pt>
                <c:pt idx="189">
                  <c:v>6.8849999999999945</c:v>
                </c:pt>
                <c:pt idx="190">
                  <c:v>6.9300000000000024</c:v>
                </c:pt>
                <c:pt idx="191">
                  <c:v>6.8849999999999945</c:v>
                </c:pt>
                <c:pt idx="192">
                  <c:v>6.9300000000000024</c:v>
                </c:pt>
                <c:pt idx="193">
                  <c:v>6.8849999999999945</c:v>
                </c:pt>
                <c:pt idx="194">
                  <c:v>6.9300000000000024</c:v>
                </c:pt>
                <c:pt idx="195">
                  <c:v>6.8849999999999945</c:v>
                </c:pt>
                <c:pt idx="196">
                  <c:v>6.8849999999999945</c:v>
                </c:pt>
                <c:pt idx="197">
                  <c:v>6.8849999999999945</c:v>
                </c:pt>
                <c:pt idx="198">
                  <c:v>6.8849999999999945</c:v>
                </c:pt>
                <c:pt idx="199">
                  <c:v>6.8849999999999945</c:v>
                </c:pt>
                <c:pt idx="200">
                  <c:v>6.8849999999999945</c:v>
                </c:pt>
                <c:pt idx="201">
                  <c:v>6.8849999999999945</c:v>
                </c:pt>
                <c:pt idx="202">
                  <c:v>6.8849999999999945</c:v>
                </c:pt>
                <c:pt idx="203">
                  <c:v>6.8849999999999945</c:v>
                </c:pt>
                <c:pt idx="204">
                  <c:v>6.8849999999999945</c:v>
                </c:pt>
                <c:pt idx="205">
                  <c:v>6.9300000000000024</c:v>
                </c:pt>
                <c:pt idx="206">
                  <c:v>6.9300000000000024</c:v>
                </c:pt>
                <c:pt idx="207">
                  <c:v>6.8849999999999945</c:v>
                </c:pt>
                <c:pt idx="208">
                  <c:v>6.8849999999999945</c:v>
                </c:pt>
                <c:pt idx="209">
                  <c:v>6.8849999999999945</c:v>
                </c:pt>
                <c:pt idx="210">
                  <c:v>6.9300000000000024</c:v>
                </c:pt>
                <c:pt idx="211">
                  <c:v>6.8849999999999945</c:v>
                </c:pt>
                <c:pt idx="212">
                  <c:v>6.9300000000000024</c:v>
                </c:pt>
                <c:pt idx="213">
                  <c:v>6.9300000000000024</c:v>
                </c:pt>
                <c:pt idx="214">
                  <c:v>6.8849999999999945</c:v>
                </c:pt>
                <c:pt idx="215">
                  <c:v>6.8849999999999945</c:v>
                </c:pt>
                <c:pt idx="216">
                  <c:v>6.8849999999999945</c:v>
                </c:pt>
                <c:pt idx="217">
                  <c:v>6.8849999999999945</c:v>
                </c:pt>
                <c:pt idx="218">
                  <c:v>6.8849999999999945</c:v>
                </c:pt>
                <c:pt idx="219">
                  <c:v>6.8849999999999945</c:v>
                </c:pt>
                <c:pt idx="220">
                  <c:v>6.8849999999999945</c:v>
                </c:pt>
                <c:pt idx="221">
                  <c:v>6.8849999999999945</c:v>
                </c:pt>
                <c:pt idx="222">
                  <c:v>6.9300000000000024</c:v>
                </c:pt>
                <c:pt idx="223">
                  <c:v>6.9300000000000024</c:v>
                </c:pt>
                <c:pt idx="224">
                  <c:v>6.9300000000000024</c:v>
                </c:pt>
                <c:pt idx="225">
                  <c:v>6.9300000000000024</c:v>
                </c:pt>
                <c:pt idx="226">
                  <c:v>6.8849999999999945</c:v>
                </c:pt>
                <c:pt idx="227">
                  <c:v>6.8849999999999945</c:v>
                </c:pt>
                <c:pt idx="228">
                  <c:v>6.8849999999999945</c:v>
                </c:pt>
                <c:pt idx="229">
                  <c:v>6.9300000000000024</c:v>
                </c:pt>
                <c:pt idx="230">
                  <c:v>6.8849999999999945</c:v>
                </c:pt>
                <c:pt idx="231">
                  <c:v>6.8849999999999945</c:v>
                </c:pt>
                <c:pt idx="232">
                  <c:v>6.8849999999999945</c:v>
                </c:pt>
                <c:pt idx="233">
                  <c:v>6.8849999999999945</c:v>
                </c:pt>
                <c:pt idx="234">
                  <c:v>6.8849999999999945</c:v>
                </c:pt>
                <c:pt idx="235">
                  <c:v>6.8849999999999945</c:v>
                </c:pt>
                <c:pt idx="236">
                  <c:v>6.8849999999999945</c:v>
                </c:pt>
                <c:pt idx="237">
                  <c:v>6.8849999999999945</c:v>
                </c:pt>
                <c:pt idx="238">
                  <c:v>6.8849999999999945</c:v>
                </c:pt>
                <c:pt idx="239">
                  <c:v>6.8849999999999945</c:v>
                </c:pt>
                <c:pt idx="240">
                  <c:v>6.8849999999999945</c:v>
                </c:pt>
                <c:pt idx="241">
                  <c:v>6.9300000000000024</c:v>
                </c:pt>
                <c:pt idx="242">
                  <c:v>6.9300000000000024</c:v>
                </c:pt>
                <c:pt idx="243">
                  <c:v>6.9300000000000024</c:v>
                </c:pt>
                <c:pt idx="244">
                  <c:v>6.8849999999999945</c:v>
                </c:pt>
                <c:pt idx="245">
                  <c:v>6.9300000000000024</c:v>
                </c:pt>
                <c:pt idx="246">
                  <c:v>6.8849999999999945</c:v>
                </c:pt>
                <c:pt idx="247">
                  <c:v>6.8849999999999945</c:v>
                </c:pt>
                <c:pt idx="248">
                  <c:v>6.8849999999999945</c:v>
                </c:pt>
                <c:pt idx="249">
                  <c:v>6.8849999999999945</c:v>
                </c:pt>
                <c:pt idx="250">
                  <c:v>6.84</c:v>
                </c:pt>
                <c:pt idx="251">
                  <c:v>6.84</c:v>
                </c:pt>
                <c:pt idx="252">
                  <c:v>6.84</c:v>
                </c:pt>
                <c:pt idx="253">
                  <c:v>6.7949999999999955</c:v>
                </c:pt>
                <c:pt idx="254">
                  <c:v>6.84</c:v>
                </c:pt>
                <c:pt idx="255">
                  <c:v>6.8849999999999945</c:v>
                </c:pt>
                <c:pt idx="256">
                  <c:v>6.9300000000000024</c:v>
                </c:pt>
                <c:pt idx="257">
                  <c:v>6.9300000000000024</c:v>
                </c:pt>
                <c:pt idx="258">
                  <c:v>6.8849999999999945</c:v>
                </c:pt>
                <c:pt idx="259">
                  <c:v>6.8849999999999945</c:v>
                </c:pt>
                <c:pt idx="260">
                  <c:v>6.9300000000000024</c:v>
                </c:pt>
                <c:pt idx="261">
                  <c:v>7.1099999999999985</c:v>
                </c:pt>
                <c:pt idx="262">
                  <c:v>7.38</c:v>
                </c:pt>
                <c:pt idx="263">
                  <c:v>7.6499999999999995</c:v>
                </c:pt>
                <c:pt idx="264">
                  <c:v>7.92</c:v>
                </c:pt>
                <c:pt idx="265">
                  <c:v>8.19</c:v>
                </c:pt>
                <c:pt idx="266">
                  <c:v>8.8650000000000233</c:v>
                </c:pt>
                <c:pt idx="267">
                  <c:v>8.91</c:v>
                </c:pt>
                <c:pt idx="268">
                  <c:v>8.91</c:v>
                </c:pt>
                <c:pt idx="269">
                  <c:v>8.91</c:v>
                </c:pt>
                <c:pt idx="270">
                  <c:v>8.91</c:v>
                </c:pt>
                <c:pt idx="271">
                  <c:v>8.91</c:v>
                </c:pt>
                <c:pt idx="272">
                  <c:v>8.91</c:v>
                </c:pt>
                <c:pt idx="273">
                  <c:v>8.91</c:v>
                </c:pt>
                <c:pt idx="274">
                  <c:v>8.91</c:v>
                </c:pt>
                <c:pt idx="275">
                  <c:v>8.91</c:v>
                </c:pt>
                <c:pt idx="276">
                  <c:v>8.91</c:v>
                </c:pt>
                <c:pt idx="277">
                  <c:v>8.91</c:v>
                </c:pt>
                <c:pt idx="278">
                  <c:v>8.8650000000000233</c:v>
                </c:pt>
                <c:pt idx="279">
                  <c:v>8.8650000000000233</c:v>
                </c:pt>
                <c:pt idx="280">
                  <c:v>8.8650000000000233</c:v>
                </c:pt>
                <c:pt idx="281">
                  <c:v>8.91</c:v>
                </c:pt>
                <c:pt idx="282">
                  <c:v>8.91</c:v>
                </c:pt>
                <c:pt idx="283">
                  <c:v>8.8650000000000233</c:v>
                </c:pt>
                <c:pt idx="284">
                  <c:v>8.8650000000000233</c:v>
                </c:pt>
                <c:pt idx="285">
                  <c:v>8.8650000000000233</c:v>
                </c:pt>
                <c:pt idx="286">
                  <c:v>8.8650000000000233</c:v>
                </c:pt>
                <c:pt idx="287">
                  <c:v>8.8650000000000233</c:v>
                </c:pt>
                <c:pt idx="288">
                  <c:v>8.91</c:v>
                </c:pt>
                <c:pt idx="289">
                  <c:v>8.91</c:v>
                </c:pt>
                <c:pt idx="290">
                  <c:v>8.91</c:v>
                </c:pt>
                <c:pt idx="291">
                  <c:v>8.91</c:v>
                </c:pt>
                <c:pt idx="292">
                  <c:v>8.91</c:v>
                </c:pt>
                <c:pt idx="293">
                  <c:v>8.91</c:v>
                </c:pt>
                <c:pt idx="294">
                  <c:v>8.8650000000000233</c:v>
                </c:pt>
                <c:pt idx="295">
                  <c:v>8.91</c:v>
                </c:pt>
                <c:pt idx="296">
                  <c:v>8.91</c:v>
                </c:pt>
                <c:pt idx="297">
                  <c:v>8.91</c:v>
                </c:pt>
                <c:pt idx="298">
                  <c:v>8.91</c:v>
                </c:pt>
                <c:pt idx="299">
                  <c:v>8.91</c:v>
                </c:pt>
                <c:pt idx="300">
                  <c:v>8.91</c:v>
                </c:pt>
                <c:pt idx="301">
                  <c:v>8.8650000000000233</c:v>
                </c:pt>
                <c:pt idx="302">
                  <c:v>8.8650000000000233</c:v>
                </c:pt>
                <c:pt idx="303">
                  <c:v>8.8650000000000233</c:v>
                </c:pt>
                <c:pt idx="304">
                  <c:v>8.8650000000000233</c:v>
                </c:pt>
                <c:pt idx="305">
                  <c:v>8.91</c:v>
                </c:pt>
                <c:pt idx="306">
                  <c:v>8.9550010000000047</c:v>
                </c:pt>
                <c:pt idx="307">
                  <c:v>8.9550010000000047</c:v>
                </c:pt>
                <c:pt idx="308">
                  <c:v>8.91</c:v>
                </c:pt>
                <c:pt idx="309">
                  <c:v>8.91</c:v>
                </c:pt>
                <c:pt idx="310">
                  <c:v>8.9550010000000047</c:v>
                </c:pt>
                <c:pt idx="311">
                  <c:v>8.9550010000000047</c:v>
                </c:pt>
                <c:pt idx="312">
                  <c:v>8.91</c:v>
                </c:pt>
                <c:pt idx="313">
                  <c:v>8.91</c:v>
                </c:pt>
                <c:pt idx="314">
                  <c:v>8.91</c:v>
                </c:pt>
                <c:pt idx="315">
                  <c:v>8.91</c:v>
                </c:pt>
                <c:pt idx="316">
                  <c:v>8.91</c:v>
                </c:pt>
                <c:pt idx="317">
                  <c:v>8.91</c:v>
                </c:pt>
                <c:pt idx="318">
                  <c:v>8.91</c:v>
                </c:pt>
                <c:pt idx="319">
                  <c:v>8.8650000000000233</c:v>
                </c:pt>
                <c:pt idx="320">
                  <c:v>8.8650000000000233</c:v>
                </c:pt>
                <c:pt idx="321">
                  <c:v>8.8650000000000233</c:v>
                </c:pt>
                <c:pt idx="322">
                  <c:v>8.91</c:v>
                </c:pt>
                <c:pt idx="323">
                  <c:v>8.91</c:v>
                </c:pt>
                <c:pt idx="324">
                  <c:v>8.91</c:v>
                </c:pt>
                <c:pt idx="325">
                  <c:v>8.91</c:v>
                </c:pt>
                <c:pt idx="326">
                  <c:v>8.91</c:v>
                </c:pt>
                <c:pt idx="327">
                  <c:v>8.91</c:v>
                </c:pt>
                <c:pt idx="328">
                  <c:v>8.9550010000000047</c:v>
                </c:pt>
                <c:pt idx="329">
                  <c:v>8.91</c:v>
                </c:pt>
                <c:pt idx="330">
                  <c:v>8.91</c:v>
                </c:pt>
                <c:pt idx="331">
                  <c:v>8.91</c:v>
                </c:pt>
                <c:pt idx="332">
                  <c:v>8.8650000000000233</c:v>
                </c:pt>
                <c:pt idx="333">
                  <c:v>8.8650000000000233</c:v>
                </c:pt>
                <c:pt idx="334">
                  <c:v>8.8650000000000233</c:v>
                </c:pt>
                <c:pt idx="335">
                  <c:v>8.8650000000000233</c:v>
                </c:pt>
                <c:pt idx="336">
                  <c:v>8.8650000000000233</c:v>
                </c:pt>
                <c:pt idx="337">
                  <c:v>8.8650000000000233</c:v>
                </c:pt>
                <c:pt idx="338">
                  <c:v>9.0450000000000017</c:v>
                </c:pt>
                <c:pt idx="339">
                  <c:v>9.1349999999999998</c:v>
                </c:pt>
                <c:pt idx="340">
                  <c:v>9.27</c:v>
                </c:pt>
                <c:pt idx="341">
                  <c:v>9.3600000000000048</c:v>
                </c:pt>
                <c:pt idx="342">
                  <c:v>9.5850000000000026</c:v>
                </c:pt>
                <c:pt idx="343">
                  <c:v>9.7200000000000024</c:v>
                </c:pt>
                <c:pt idx="344">
                  <c:v>9.7200000000000024</c:v>
                </c:pt>
                <c:pt idx="345">
                  <c:v>9.7200000000000024</c:v>
                </c:pt>
                <c:pt idx="346">
                  <c:v>9.7200000000000024</c:v>
                </c:pt>
                <c:pt idx="347">
                  <c:v>9.7200000000000024</c:v>
                </c:pt>
                <c:pt idx="348">
                  <c:v>9.7200000000000024</c:v>
                </c:pt>
                <c:pt idx="349">
                  <c:v>9.7200000000000024</c:v>
                </c:pt>
                <c:pt idx="350">
                  <c:v>9.7200000000000024</c:v>
                </c:pt>
                <c:pt idx="351">
                  <c:v>9.7200000000000024</c:v>
                </c:pt>
                <c:pt idx="352">
                  <c:v>9.7200000000000024</c:v>
                </c:pt>
                <c:pt idx="353">
                  <c:v>9.7200000000000024</c:v>
                </c:pt>
                <c:pt idx="354">
                  <c:v>9.7200000000000024</c:v>
                </c:pt>
                <c:pt idx="355">
                  <c:v>9.7200000000000024</c:v>
                </c:pt>
                <c:pt idx="356">
                  <c:v>9.7200000000000024</c:v>
                </c:pt>
                <c:pt idx="357">
                  <c:v>9.7200000000000024</c:v>
                </c:pt>
                <c:pt idx="358">
                  <c:v>9.7200000000000024</c:v>
                </c:pt>
                <c:pt idx="359">
                  <c:v>9.7650000000000006</c:v>
                </c:pt>
                <c:pt idx="360">
                  <c:v>9.7200000000000024</c:v>
                </c:pt>
                <c:pt idx="361">
                  <c:v>9.6749989999999997</c:v>
                </c:pt>
                <c:pt idx="362">
                  <c:v>9.6749989999999997</c:v>
                </c:pt>
                <c:pt idx="363">
                  <c:v>9.629999999999999</c:v>
                </c:pt>
                <c:pt idx="364">
                  <c:v>9.6749989999999997</c:v>
                </c:pt>
                <c:pt idx="365">
                  <c:v>9.7650000000000006</c:v>
                </c:pt>
                <c:pt idx="366">
                  <c:v>9.7650000000000006</c:v>
                </c:pt>
                <c:pt idx="367">
                  <c:v>9.7650000000000006</c:v>
                </c:pt>
                <c:pt idx="368">
                  <c:v>9.7200000000000024</c:v>
                </c:pt>
                <c:pt idx="369">
                  <c:v>9.7200000000000024</c:v>
                </c:pt>
                <c:pt idx="370">
                  <c:v>9.7200000000000024</c:v>
                </c:pt>
                <c:pt idx="371">
                  <c:v>9.7200000000000024</c:v>
                </c:pt>
                <c:pt idx="372">
                  <c:v>9.7200000000000024</c:v>
                </c:pt>
                <c:pt idx="373">
                  <c:v>9.7650000000000006</c:v>
                </c:pt>
                <c:pt idx="374">
                  <c:v>9.7650000000000006</c:v>
                </c:pt>
                <c:pt idx="375">
                  <c:v>9.7650000000000006</c:v>
                </c:pt>
                <c:pt idx="376">
                  <c:v>9.7650000000000006</c:v>
                </c:pt>
                <c:pt idx="377">
                  <c:v>9.7650000000000006</c:v>
                </c:pt>
                <c:pt idx="378">
                  <c:v>9.7650000000000006</c:v>
                </c:pt>
                <c:pt idx="379">
                  <c:v>9.7200000000000024</c:v>
                </c:pt>
                <c:pt idx="380">
                  <c:v>9.7200000000000024</c:v>
                </c:pt>
                <c:pt idx="381">
                  <c:v>9.7200000000000024</c:v>
                </c:pt>
                <c:pt idx="382">
                  <c:v>9.7200000000000024</c:v>
                </c:pt>
                <c:pt idx="383">
                  <c:v>9.6749989999999997</c:v>
                </c:pt>
                <c:pt idx="384">
                  <c:v>9.7200000000000024</c:v>
                </c:pt>
                <c:pt idx="385">
                  <c:v>9.6749989999999997</c:v>
                </c:pt>
                <c:pt idx="386">
                  <c:v>9.6749989999999997</c:v>
                </c:pt>
                <c:pt idx="387">
                  <c:v>9.7200000000000024</c:v>
                </c:pt>
                <c:pt idx="388">
                  <c:v>9.7200000000000024</c:v>
                </c:pt>
                <c:pt idx="389">
                  <c:v>9.81</c:v>
                </c:pt>
                <c:pt idx="390">
                  <c:v>9.9450000000000003</c:v>
                </c:pt>
                <c:pt idx="391">
                  <c:v>10.035</c:v>
                </c:pt>
                <c:pt idx="392">
                  <c:v>10.485001</c:v>
                </c:pt>
                <c:pt idx="393">
                  <c:v>10.575000000000006</c:v>
                </c:pt>
                <c:pt idx="394">
                  <c:v>10.665000000000004</c:v>
                </c:pt>
                <c:pt idx="395">
                  <c:v>10.709999999999999</c:v>
                </c:pt>
                <c:pt idx="396">
                  <c:v>10.709999999999999</c:v>
                </c:pt>
                <c:pt idx="397">
                  <c:v>10.665000000000004</c:v>
                </c:pt>
                <c:pt idx="398">
                  <c:v>10.665000000000004</c:v>
                </c:pt>
                <c:pt idx="399">
                  <c:v>10.665000000000004</c:v>
                </c:pt>
                <c:pt idx="400">
                  <c:v>10.665000000000004</c:v>
                </c:pt>
                <c:pt idx="401">
                  <c:v>10.665000000000004</c:v>
                </c:pt>
                <c:pt idx="402">
                  <c:v>10.665000000000004</c:v>
                </c:pt>
                <c:pt idx="403">
                  <c:v>10.709999999999999</c:v>
                </c:pt>
                <c:pt idx="404">
                  <c:v>10.709999999999999</c:v>
                </c:pt>
                <c:pt idx="405">
                  <c:v>10.665000000000004</c:v>
                </c:pt>
                <c:pt idx="406">
                  <c:v>10.709999999999999</c:v>
                </c:pt>
                <c:pt idx="407">
                  <c:v>10.665000000000004</c:v>
                </c:pt>
                <c:pt idx="408">
                  <c:v>10.665000000000004</c:v>
                </c:pt>
                <c:pt idx="409">
                  <c:v>10.709999999999999</c:v>
                </c:pt>
                <c:pt idx="410">
                  <c:v>10.665000000000004</c:v>
                </c:pt>
                <c:pt idx="411">
                  <c:v>10.665000000000004</c:v>
                </c:pt>
                <c:pt idx="412">
                  <c:v>10.665000000000004</c:v>
                </c:pt>
                <c:pt idx="413">
                  <c:v>10.665000000000004</c:v>
                </c:pt>
                <c:pt idx="414">
                  <c:v>10.665000000000004</c:v>
                </c:pt>
                <c:pt idx="415">
                  <c:v>10.665000000000004</c:v>
                </c:pt>
                <c:pt idx="416">
                  <c:v>10.709999999999999</c:v>
                </c:pt>
                <c:pt idx="417">
                  <c:v>10.665000000000004</c:v>
                </c:pt>
                <c:pt idx="418">
                  <c:v>10.709999999999999</c:v>
                </c:pt>
                <c:pt idx="419">
                  <c:v>10.709999999999999</c:v>
                </c:pt>
                <c:pt idx="420">
                  <c:v>10.665000000000004</c:v>
                </c:pt>
                <c:pt idx="421">
                  <c:v>10.709999999999999</c:v>
                </c:pt>
                <c:pt idx="422">
                  <c:v>10.665000000000004</c:v>
                </c:pt>
                <c:pt idx="423">
                  <c:v>10.665000000000004</c:v>
                </c:pt>
                <c:pt idx="424">
                  <c:v>10.665000000000004</c:v>
                </c:pt>
                <c:pt idx="425">
                  <c:v>10.709999999999999</c:v>
                </c:pt>
                <c:pt idx="426">
                  <c:v>10.665000000000004</c:v>
                </c:pt>
                <c:pt idx="427">
                  <c:v>10.665000000000004</c:v>
                </c:pt>
                <c:pt idx="428">
                  <c:v>10.665000000000004</c:v>
                </c:pt>
                <c:pt idx="429">
                  <c:v>10.665000000000004</c:v>
                </c:pt>
                <c:pt idx="430">
                  <c:v>10.709999999999999</c:v>
                </c:pt>
                <c:pt idx="431">
                  <c:v>10.709999999999999</c:v>
                </c:pt>
                <c:pt idx="432">
                  <c:v>10.665000000000004</c:v>
                </c:pt>
                <c:pt idx="433">
                  <c:v>10.665000000000004</c:v>
                </c:pt>
                <c:pt idx="434">
                  <c:v>10.665000000000004</c:v>
                </c:pt>
                <c:pt idx="435">
                  <c:v>10.665000000000004</c:v>
                </c:pt>
                <c:pt idx="436">
                  <c:v>10.665000000000004</c:v>
                </c:pt>
                <c:pt idx="437">
                  <c:v>10.665000000000004</c:v>
                </c:pt>
                <c:pt idx="438">
                  <c:v>10.665000000000004</c:v>
                </c:pt>
                <c:pt idx="439">
                  <c:v>10.665000000000004</c:v>
                </c:pt>
                <c:pt idx="440">
                  <c:v>10.665000000000004</c:v>
                </c:pt>
                <c:pt idx="441">
                  <c:v>10.665000000000004</c:v>
                </c:pt>
                <c:pt idx="442">
                  <c:v>10.709999999999999</c:v>
                </c:pt>
                <c:pt idx="443">
                  <c:v>10.709999999999999</c:v>
                </c:pt>
                <c:pt idx="444">
                  <c:v>10.709999999999999</c:v>
                </c:pt>
                <c:pt idx="445">
                  <c:v>10.709999999999999</c:v>
                </c:pt>
                <c:pt idx="446">
                  <c:v>10.755000000000004</c:v>
                </c:pt>
                <c:pt idx="447">
                  <c:v>10.755000000000004</c:v>
                </c:pt>
                <c:pt idx="448">
                  <c:v>10.709999999999999</c:v>
                </c:pt>
                <c:pt idx="449">
                  <c:v>10.709999999999999</c:v>
                </c:pt>
                <c:pt idx="450">
                  <c:v>10.62</c:v>
                </c:pt>
                <c:pt idx="451">
                  <c:v>10.62</c:v>
                </c:pt>
                <c:pt idx="452">
                  <c:v>10.62</c:v>
                </c:pt>
                <c:pt idx="453">
                  <c:v>10.62</c:v>
                </c:pt>
                <c:pt idx="454">
                  <c:v>10.709999999999999</c:v>
                </c:pt>
                <c:pt idx="455">
                  <c:v>10.709999999999999</c:v>
                </c:pt>
                <c:pt idx="456">
                  <c:v>10.709999999999999</c:v>
                </c:pt>
                <c:pt idx="457">
                  <c:v>10.709999999999999</c:v>
                </c:pt>
                <c:pt idx="458">
                  <c:v>10.665000000000004</c:v>
                </c:pt>
                <c:pt idx="459">
                  <c:v>10.665000000000004</c:v>
                </c:pt>
                <c:pt idx="460">
                  <c:v>10.665000000000004</c:v>
                </c:pt>
                <c:pt idx="461">
                  <c:v>10.665000000000004</c:v>
                </c:pt>
                <c:pt idx="462">
                  <c:v>10.665000000000004</c:v>
                </c:pt>
                <c:pt idx="463">
                  <c:v>10.665000000000004</c:v>
                </c:pt>
                <c:pt idx="464">
                  <c:v>10.665000000000004</c:v>
                </c:pt>
                <c:pt idx="465">
                  <c:v>10.665000000000004</c:v>
                </c:pt>
                <c:pt idx="466">
                  <c:v>10.665000000000004</c:v>
                </c:pt>
                <c:pt idx="467">
                  <c:v>10.665000000000004</c:v>
                </c:pt>
                <c:pt idx="468">
                  <c:v>10.665000000000004</c:v>
                </c:pt>
                <c:pt idx="469">
                  <c:v>10.665000000000004</c:v>
                </c:pt>
                <c:pt idx="470">
                  <c:v>10.665000000000004</c:v>
                </c:pt>
                <c:pt idx="471">
                  <c:v>10.665000000000004</c:v>
                </c:pt>
                <c:pt idx="472">
                  <c:v>10.709999999999999</c:v>
                </c:pt>
                <c:pt idx="473">
                  <c:v>10.709999999999999</c:v>
                </c:pt>
                <c:pt idx="474">
                  <c:v>10.709999999999999</c:v>
                </c:pt>
                <c:pt idx="475">
                  <c:v>10.709999999999999</c:v>
                </c:pt>
                <c:pt idx="476">
                  <c:v>10.709999999999999</c:v>
                </c:pt>
                <c:pt idx="477">
                  <c:v>10.709999999999999</c:v>
                </c:pt>
                <c:pt idx="478">
                  <c:v>10.709999999999999</c:v>
                </c:pt>
                <c:pt idx="479">
                  <c:v>10.709999999999999</c:v>
                </c:pt>
                <c:pt idx="480">
                  <c:v>10.665000000000004</c:v>
                </c:pt>
                <c:pt idx="481">
                  <c:v>10.665000000000004</c:v>
                </c:pt>
                <c:pt idx="482">
                  <c:v>10.665000000000004</c:v>
                </c:pt>
                <c:pt idx="483">
                  <c:v>10.665000000000004</c:v>
                </c:pt>
                <c:pt idx="484">
                  <c:v>10.665000000000004</c:v>
                </c:pt>
              </c:numCache>
            </c:numRef>
          </c:yVal>
          <c:smooth val="1"/>
        </c:ser>
        <c:ser>
          <c:idx val="1"/>
          <c:order val="1"/>
          <c:tx>
            <c:strRef>
              <c:f>'log4'!$E$1</c:f>
              <c:strCache>
                <c:ptCount val="1"/>
                <c:pt idx="0">
                  <c:v>Regelungs Lenkwinkel</c:v>
                </c:pt>
              </c:strCache>
            </c:strRef>
          </c:tx>
          <c:marker>
            <c:symbol val="none"/>
          </c:marker>
          <c:xVal>
            <c:numRef>
              <c:f>'log4'!$A$2:$A$486</c:f>
              <c:numCache>
                <c:formatCode>General</c:formatCode>
                <c:ptCount val="485"/>
                <c:pt idx="0">
                  <c:v>0</c:v>
                </c:pt>
                <c:pt idx="1">
                  <c:v>0.10199999999999998</c:v>
                </c:pt>
                <c:pt idx="2">
                  <c:v>0.12200000000000009</c:v>
                </c:pt>
                <c:pt idx="3">
                  <c:v>0.14200000000000004</c:v>
                </c:pt>
                <c:pt idx="4">
                  <c:v>0.24100000000000021</c:v>
                </c:pt>
                <c:pt idx="5">
                  <c:v>0.28100000000000008</c:v>
                </c:pt>
                <c:pt idx="6">
                  <c:v>0.32100000000000067</c:v>
                </c:pt>
                <c:pt idx="7">
                  <c:v>0.36000000000000032</c:v>
                </c:pt>
                <c:pt idx="8">
                  <c:v>0.4</c:v>
                </c:pt>
                <c:pt idx="9">
                  <c:v>0.42000000000000032</c:v>
                </c:pt>
                <c:pt idx="10">
                  <c:v>0.44</c:v>
                </c:pt>
                <c:pt idx="11">
                  <c:v>0.48000000000000032</c:v>
                </c:pt>
                <c:pt idx="12">
                  <c:v>0.55900000000000005</c:v>
                </c:pt>
                <c:pt idx="13">
                  <c:v>0.67800000000000171</c:v>
                </c:pt>
                <c:pt idx="14">
                  <c:v>0.69799999999999995</c:v>
                </c:pt>
                <c:pt idx="15">
                  <c:v>0.75800000000000134</c:v>
                </c:pt>
                <c:pt idx="16">
                  <c:v>0.77800000000000158</c:v>
                </c:pt>
                <c:pt idx="17">
                  <c:v>0.79800000000000004</c:v>
                </c:pt>
                <c:pt idx="18">
                  <c:v>0.83700000000000063</c:v>
                </c:pt>
                <c:pt idx="19">
                  <c:v>0.89700000000000002</c:v>
                </c:pt>
                <c:pt idx="20">
                  <c:v>0.91700000000000004</c:v>
                </c:pt>
                <c:pt idx="21">
                  <c:v>0.93700000000000061</c:v>
                </c:pt>
                <c:pt idx="22">
                  <c:v>0.95700000000000063</c:v>
                </c:pt>
                <c:pt idx="23">
                  <c:v>0.996</c:v>
                </c:pt>
                <c:pt idx="24">
                  <c:v>1.0760000000000001</c:v>
                </c:pt>
                <c:pt idx="25">
                  <c:v>1.0960000000000001</c:v>
                </c:pt>
                <c:pt idx="26">
                  <c:v>1.1539999999999973</c:v>
                </c:pt>
                <c:pt idx="27">
                  <c:v>1.1739999999999975</c:v>
                </c:pt>
                <c:pt idx="28">
                  <c:v>1.1940000000000024</c:v>
                </c:pt>
                <c:pt idx="29">
                  <c:v>1.3129999999999975</c:v>
                </c:pt>
                <c:pt idx="30">
                  <c:v>1.373</c:v>
                </c:pt>
                <c:pt idx="31">
                  <c:v>1.393</c:v>
                </c:pt>
                <c:pt idx="32">
                  <c:v>1.4129999999999967</c:v>
                </c:pt>
                <c:pt idx="33">
                  <c:v>1.472</c:v>
                </c:pt>
                <c:pt idx="34">
                  <c:v>1.552</c:v>
                </c:pt>
                <c:pt idx="35">
                  <c:v>1.5920000000000001</c:v>
                </c:pt>
                <c:pt idx="36">
                  <c:v>1.631</c:v>
                </c:pt>
                <c:pt idx="37">
                  <c:v>1.651</c:v>
                </c:pt>
                <c:pt idx="38">
                  <c:v>1.671</c:v>
                </c:pt>
                <c:pt idx="39">
                  <c:v>1.6910000000000001</c:v>
                </c:pt>
                <c:pt idx="40">
                  <c:v>1.7309999999999972</c:v>
                </c:pt>
                <c:pt idx="41">
                  <c:v>1.7509999999999972</c:v>
                </c:pt>
                <c:pt idx="42">
                  <c:v>1.83</c:v>
                </c:pt>
                <c:pt idx="43">
                  <c:v>1.87</c:v>
                </c:pt>
                <c:pt idx="44">
                  <c:v>1.9490000000000001</c:v>
                </c:pt>
                <c:pt idx="45">
                  <c:v>2.0089999999999999</c:v>
                </c:pt>
                <c:pt idx="46">
                  <c:v>2.0489999999999999</c:v>
                </c:pt>
                <c:pt idx="47">
                  <c:v>2.069</c:v>
                </c:pt>
                <c:pt idx="48">
                  <c:v>2.1280000000000001</c:v>
                </c:pt>
                <c:pt idx="49">
                  <c:v>2.1480000000000001</c:v>
                </c:pt>
                <c:pt idx="50">
                  <c:v>2.266</c:v>
                </c:pt>
                <c:pt idx="51">
                  <c:v>2.286</c:v>
                </c:pt>
                <c:pt idx="52">
                  <c:v>2.3659999999999997</c:v>
                </c:pt>
                <c:pt idx="53">
                  <c:v>2.4239999999999999</c:v>
                </c:pt>
                <c:pt idx="54">
                  <c:v>2.484</c:v>
                </c:pt>
                <c:pt idx="55">
                  <c:v>2.524</c:v>
                </c:pt>
                <c:pt idx="56">
                  <c:v>2.544</c:v>
                </c:pt>
                <c:pt idx="57">
                  <c:v>2.6219999999999999</c:v>
                </c:pt>
                <c:pt idx="58">
                  <c:v>2.6419999999999999</c:v>
                </c:pt>
                <c:pt idx="59">
                  <c:v>2.6619999999999999</c:v>
                </c:pt>
                <c:pt idx="60">
                  <c:v>2.6819999999999999</c:v>
                </c:pt>
                <c:pt idx="61">
                  <c:v>2.7410000000000001</c:v>
                </c:pt>
                <c:pt idx="62">
                  <c:v>2.8209999999999997</c:v>
                </c:pt>
                <c:pt idx="63">
                  <c:v>2.8609999999999998</c:v>
                </c:pt>
                <c:pt idx="64">
                  <c:v>2.8989999999999987</c:v>
                </c:pt>
                <c:pt idx="65">
                  <c:v>2.9789999999999988</c:v>
                </c:pt>
                <c:pt idx="66">
                  <c:v>3.0579999999999998</c:v>
                </c:pt>
                <c:pt idx="67">
                  <c:v>3.0779999999999998</c:v>
                </c:pt>
                <c:pt idx="68">
                  <c:v>3.3169999999999953</c:v>
                </c:pt>
                <c:pt idx="69">
                  <c:v>3.3369999999999953</c:v>
                </c:pt>
                <c:pt idx="70">
                  <c:v>3.3759999999999977</c:v>
                </c:pt>
                <c:pt idx="71">
                  <c:v>3.4159999999999977</c:v>
                </c:pt>
                <c:pt idx="72">
                  <c:v>3.4759999999999978</c:v>
                </c:pt>
                <c:pt idx="73">
                  <c:v>3.5349999999999997</c:v>
                </c:pt>
                <c:pt idx="74">
                  <c:v>3.5949999999999998</c:v>
                </c:pt>
                <c:pt idx="75">
                  <c:v>3.6930000000000001</c:v>
                </c:pt>
                <c:pt idx="76">
                  <c:v>3.7330000000000001</c:v>
                </c:pt>
                <c:pt idx="77">
                  <c:v>3.7930000000000001</c:v>
                </c:pt>
                <c:pt idx="78">
                  <c:v>3.8129999999999953</c:v>
                </c:pt>
                <c:pt idx="79">
                  <c:v>3.9709999999999988</c:v>
                </c:pt>
                <c:pt idx="80">
                  <c:v>4.01</c:v>
                </c:pt>
                <c:pt idx="81">
                  <c:v>4.05</c:v>
                </c:pt>
                <c:pt idx="82">
                  <c:v>4.07</c:v>
                </c:pt>
                <c:pt idx="83">
                  <c:v>4.09</c:v>
                </c:pt>
                <c:pt idx="84">
                  <c:v>4.13</c:v>
                </c:pt>
                <c:pt idx="85">
                  <c:v>4.18799999999999</c:v>
                </c:pt>
                <c:pt idx="86">
                  <c:v>4.2080000000000002</c:v>
                </c:pt>
                <c:pt idx="87">
                  <c:v>4.2480000000000002</c:v>
                </c:pt>
                <c:pt idx="88">
                  <c:v>4.2880000000000003</c:v>
                </c:pt>
                <c:pt idx="89">
                  <c:v>4.325999999999989</c:v>
                </c:pt>
                <c:pt idx="90">
                  <c:v>4.3460000000000001</c:v>
                </c:pt>
                <c:pt idx="91">
                  <c:v>4.3860000000000001</c:v>
                </c:pt>
                <c:pt idx="92">
                  <c:v>4.4059999999999997</c:v>
                </c:pt>
                <c:pt idx="93">
                  <c:v>4.4470000000000001</c:v>
                </c:pt>
                <c:pt idx="94">
                  <c:v>4.5049999999999955</c:v>
                </c:pt>
                <c:pt idx="95">
                  <c:v>4.5649999999999897</c:v>
                </c:pt>
                <c:pt idx="96">
                  <c:v>4.6839999999999975</c:v>
                </c:pt>
                <c:pt idx="97">
                  <c:v>4.7039999999999997</c:v>
                </c:pt>
                <c:pt idx="98">
                  <c:v>4.7239999999999975</c:v>
                </c:pt>
                <c:pt idx="99">
                  <c:v>4.8619999999999965</c:v>
                </c:pt>
                <c:pt idx="100">
                  <c:v>4.8819999999999997</c:v>
                </c:pt>
                <c:pt idx="101">
                  <c:v>4.9809999999999999</c:v>
                </c:pt>
                <c:pt idx="102">
                  <c:v>5.0410000000000004</c:v>
                </c:pt>
                <c:pt idx="103">
                  <c:v>5.0609999999999955</c:v>
                </c:pt>
                <c:pt idx="104">
                  <c:v>5.1390000000000002</c:v>
                </c:pt>
                <c:pt idx="105">
                  <c:v>5.1589999999999945</c:v>
                </c:pt>
                <c:pt idx="106">
                  <c:v>5.2190000000000003</c:v>
                </c:pt>
                <c:pt idx="107">
                  <c:v>5.2389999999999999</c:v>
                </c:pt>
                <c:pt idx="108">
                  <c:v>5.2779999999999996</c:v>
                </c:pt>
                <c:pt idx="109">
                  <c:v>5.317999999999989</c:v>
                </c:pt>
                <c:pt idx="110">
                  <c:v>5.357999999999989</c:v>
                </c:pt>
                <c:pt idx="111">
                  <c:v>5.3780000000000001</c:v>
                </c:pt>
                <c:pt idx="112">
                  <c:v>5.3979999999999899</c:v>
                </c:pt>
                <c:pt idx="113">
                  <c:v>5.5169999999999995</c:v>
                </c:pt>
                <c:pt idx="114">
                  <c:v>5.5369999999999999</c:v>
                </c:pt>
                <c:pt idx="115">
                  <c:v>5.6349999999999945</c:v>
                </c:pt>
                <c:pt idx="116">
                  <c:v>5.69599999999999</c:v>
                </c:pt>
                <c:pt idx="117">
                  <c:v>5.7539999999999996</c:v>
                </c:pt>
                <c:pt idx="118">
                  <c:v>5.9139999999999997</c:v>
                </c:pt>
                <c:pt idx="119">
                  <c:v>5.9539999999999997</c:v>
                </c:pt>
                <c:pt idx="120">
                  <c:v>6.093</c:v>
                </c:pt>
                <c:pt idx="121">
                  <c:v>6.1129999999999898</c:v>
                </c:pt>
                <c:pt idx="122">
                  <c:v>6.1529999999999889</c:v>
                </c:pt>
                <c:pt idx="123">
                  <c:v>6.2519999999999998</c:v>
                </c:pt>
                <c:pt idx="124">
                  <c:v>6.2720000000000002</c:v>
                </c:pt>
                <c:pt idx="125">
                  <c:v>6.3119999999999985</c:v>
                </c:pt>
                <c:pt idx="126">
                  <c:v>6.3519999999999985</c:v>
                </c:pt>
                <c:pt idx="127">
                  <c:v>6.4509999999999996</c:v>
                </c:pt>
                <c:pt idx="128">
                  <c:v>6.4909999999999997</c:v>
                </c:pt>
                <c:pt idx="129">
                  <c:v>6.5910000000000002</c:v>
                </c:pt>
                <c:pt idx="130">
                  <c:v>6.61099999999999</c:v>
                </c:pt>
                <c:pt idx="131">
                  <c:v>6.6310000000000002</c:v>
                </c:pt>
                <c:pt idx="132">
                  <c:v>6.73</c:v>
                </c:pt>
                <c:pt idx="133">
                  <c:v>6.79</c:v>
                </c:pt>
                <c:pt idx="134">
                  <c:v>6.8679999999999879</c:v>
                </c:pt>
                <c:pt idx="135">
                  <c:v>6.9080000000000004</c:v>
                </c:pt>
                <c:pt idx="136">
                  <c:v>6.968</c:v>
                </c:pt>
                <c:pt idx="137">
                  <c:v>7.0469999999999997</c:v>
                </c:pt>
                <c:pt idx="138">
                  <c:v>7.1469999999999985</c:v>
                </c:pt>
                <c:pt idx="139">
                  <c:v>7.2060000000000004</c:v>
                </c:pt>
                <c:pt idx="140">
                  <c:v>7.226</c:v>
                </c:pt>
                <c:pt idx="141">
                  <c:v>7.2460000000000004</c:v>
                </c:pt>
                <c:pt idx="142">
                  <c:v>7.34499999999999</c:v>
                </c:pt>
                <c:pt idx="143">
                  <c:v>7.3849999999999945</c:v>
                </c:pt>
                <c:pt idx="144">
                  <c:v>7.4249999999999945</c:v>
                </c:pt>
                <c:pt idx="145">
                  <c:v>7.5039999999999996</c:v>
                </c:pt>
                <c:pt idx="146">
                  <c:v>7.5239999999999965</c:v>
                </c:pt>
                <c:pt idx="147">
                  <c:v>7.5439999999999996</c:v>
                </c:pt>
                <c:pt idx="148">
                  <c:v>7.5839999999999996</c:v>
                </c:pt>
                <c:pt idx="149">
                  <c:v>7.623999999999989</c:v>
                </c:pt>
                <c:pt idx="150">
                  <c:v>7.6619999999999955</c:v>
                </c:pt>
                <c:pt idx="151">
                  <c:v>7.7219999999999995</c:v>
                </c:pt>
                <c:pt idx="152">
                  <c:v>7.82099999999999</c:v>
                </c:pt>
                <c:pt idx="153">
                  <c:v>7.86099999999999</c:v>
                </c:pt>
                <c:pt idx="154">
                  <c:v>7.8810000000000002</c:v>
                </c:pt>
                <c:pt idx="155">
                  <c:v>7.9210000000000003</c:v>
                </c:pt>
                <c:pt idx="156">
                  <c:v>7.9409999999999998</c:v>
                </c:pt>
                <c:pt idx="157">
                  <c:v>7.9790000000000108</c:v>
                </c:pt>
                <c:pt idx="158">
                  <c:v>8.02</c:v>
                </c:pt>
                <c:pt idx="159">
                  <c:v>8.1590000000000007</c:v>
                </c:pt>
                <c:pt idx="160">
                  <c:v>8.1790000000000003</c:v>
                </c:pt>
                <c:pt idx="161">
                  <c:v>8.2189999999999994</c:v>
                </c:pt>
                <c:pt idx="162">
                  <c:v>8.238999999999999</c:v>
                </c:pt>
                <c:pt idx="163">
                  <c:v>8.2590000000000003</c:v>
                </c:pt>
                <c:pt idx="164">
                  <c:v>8.338000000000001</c:v>
                </c:pt>
                <c:pt idx="165">
                  <c:v>8.3580000000000005</c:v>
                </c:pt>
                <c:pt idx="166">
                  <c:v>8.3780000000000001</c:v>
                </c:pt>
                <c:pt idx="167">
                  <c:v>8.3980000000000015</c:v>
                </c:pt>
                <c:pt idx="168">
                  <c:v>8.4580000000000002</c:v>
                </c:pt>
                <c:pt idx="169">
                  <c:v>8.5180000000000025</c:v>
                </c:pt>
                <c:pt idx="170">
                  <c:v>8.5379999999999985</c:v>
                </c:pt>
                <c:pt idx="171">
                  <c:v>8.6179999999999986</c:v>
                </c:pt>
                <c:pt idx="172">
                  <c:v>8.6380000000000017</c:v>
                </c:pt>
                <c:pt idx="173">
                  <c:v>8.6580000000000013</c:v>
                </c:pt>
                <c:pt idx="174">
                  <c:v>8.677999999999999</c:v>
                </c:pt>
                <c:pt idx="175">
                  <c:v>8.6979999999999986</c:v>
                </c:pt>
                <c:pt idx="176">
                  <c:v>8.7779999999999987</c:v>
                </c:pt>
                <c:pt idx="177">
                  <c:v>8.8180000000000014</c:v>
                </c:pt>
                <c:pt idx="178">
                  <c:v>8.8580000000000005</c:v>
                </c:pt>
                <c:pt idx="179">
                  <c:v>8.8780000000000001</c:v>
                </c:pt>
                <c:pt idx="180">
                  <c:v>8.9360000000000035</c:v>
                </c:pt>
                <c:pt idx="181">
                  <c:v>8.9560000000000048</c:v>
                </c:pt>
                <c:pt idx="182">
                  <c:v>8.9760000000000026</c:v>
                </c:pt>
                <c:pt idx="183">
                  <c:v>9.016</c:v>
                </c:pt>
                <c:pt idx="184">
                  <c:v>9.0360000000000014</c:v>
                </c:pt>
                <c:pt idx="185">
                  <c:v>9.1750000000000007</c:v>
                </c:pt>
                <c:pt idx="186">
                  <c:v>9.1950000000000003</c:v>
                </c:pt>
                <c:pt idx="187">
                  <c:v>9.2150000000000016</c:v>
                </c:pt>
                <c:pt idx="188">
                  <c:v>9.2540000000000013</c:v>
                </c:pt>
                <c:pt idx="189">
                  <c:v>9.2740000000000009</c:v>
                </c:pt>
                <c:pt idx="190">
                  <c:v>9.3340000000000014</c:v>
                </c:pt>
                <c:pt idx="191">
                  <c:v>9.3740000000000006</c:v>
                </c:pt>
                <c:pt idx="192">
                  <c:v>9.4130000000000003</c:v>
                </c:pt>
                <c:pt idx="193">
                  <c:v>9.4730000000000008</c:v>
                </c:pt>
                <c:pt idx="194">
                  <c:v>9.4930000000000003</c:v>
                </c:pt>
                <c:pt idx="195">
                  <c:v>9.6319999999999997</c:v>
                </c:pt>
                <c:pt idx="196">
                  <c:v>9.6520000000000028</c:v>
                </c:pt>
                <c:pt idx="197">
                  <c:v>9.6920000000000002</c:v>
                </c:pt>
                <c:pt idx="198">
                  <c:v>9.7909999999999986</c:v>
                </c:pt>
                <c:pt idx="199">
                  <c:v>9.8110000000000035</c:v>
                </c:pt>
                <c:pt idx="200">
                  <c:v>9.89</c:v>
                </c:pt>
                <c:pt idx="201">
                  <c:v>9.93</c:v>
                </c:pt>
                <c:pt idx="202">
                  <c:v>9.9700000000000006</c:v>
                </c:pt>
                <c:pt idx="203">
                  <c:v>9.99</c:v>
                </c:pt>
                <c:pt idx="204">
                  <c:v>10.01</c:v>
                </c:pt>
                <c:pt idx="205">
                  <c:v>10.068</c:v>
                </c:pt>
                <c:pt idx="206">
                  <c:v>10.088000000000001</c:v>
                </c:pt>
                <c:pt idx="207">
                  <c:v>10.108000000000001</c:v>
                </c:pt>
                <c:pt idx="208">
                  <c:v>10.127999999999998</c:v>
                </c:pt>
                <c:pt idx="209">
                  <c:v>10.147999999999998</c:v>
                </c:pt>
                <c:pt idx="210">
                  <c:v>10.206</c:v>
                </c:pt>
                <c:pt idx="211">
                  <c:v>10.226000000000001</c:v>
                </c:pt>
                <c:pt idx="212">
                  <c:v>10.266</c:v>
                </c:pt>
                <c:pt idx="213">
                  <c:v>10.326000000000002</c:v>
                </c:pt>
                <c:pt idx="214">
                  <c:v>10.364000000000004</c:v>
                </c:pt>
                <c:pt idx="215">
                  <c:v>10.424000000000001</c:v>
                </c:pt>
                <c:pt idx="216">
                  <c:v>10.444000000000001</c:v>
                </c:pt>
                <c:pt idx="217">
                  <c:v>10.465000000000023</c:v>
                </c:pt>
                <c:pt idx="218">
                  <c:v>10.485000000000019</c:v>
                </c:pt>
                <c:pt idx="219">
                  <c:v>10.524000000000001</c:v>
                </c:pt>
                <c:pt idx="220">
                  <c:v>10.564</c:v>
                </c:pt>
                <c:pt idx="221">
                  <c:v>10.643999999999998</c:v>
                </c:pt>
                <c:pt idx="222">
                  <c:v>10.703000000000001</c:v>
                </c:pt>
                <c:pt idx="223">
                  <c:v>10.742999999999999</c:v>
                </c:pt>
                <c:pt idx="224">
                  <c:v>10.763</c:v>
                </c:pt>
                <c:pt idx="225">
                  <c:v>10.783000000000001</c:v>
                </c:pt>
                <c:pt idx="226">
                  <c:v>10.883000000000004</c:v>
                </c:pt>
                <c:pt idx="227">
                  <c:v>10.963000000000006</c:v>
                </c:pt>
                <c:pt idx="228">
                  <c:v>11.122</c:v>
                </c:pt>
                <c:pt idx="229">
                  <c:v>11.181000000000001</c:v>
                </c:pt>
                <c:pt idx="230">
                  <c:v>11.281000000000001</c:v>
                </c:pt>
                <c:pt idx="231">
                  <c:v>11.399000000000004</c:v>
                </c:pt>
                <c:pt idx="232">
                  <c:v>11.419</c:v>
                </c:pt>
                <c:pt idx="233">
                  <c:v>11.439</c:v>
                </c:pt>
                <c:pt idx="234">
                  <c:v>11.478</c:v>
                </c:pt>
                <c:pt idx="235">
                  <c:v>11.498000000000001</c:v>
                </c:pt>
                <c:pt idx="236">
                  <c:v>11.537999999999998</c:v>
                </c:pt>
                <c:pt idx="237">
                  <c:v>11.558</c:v>
                </c:pt>
                <c:pt idx="238">
                  <c:v>11.636000000000001</c:v>
                </c:pt>
                <c:pt idx="239">
                  <c:v>11.676</c:v>
                </c:pt>
                <c:pt idx="240">
                  <c:v>11.756</c:v>
                </c:pt>
                <c:pt idx="241">
                  <c:v>11.814</c:v>
                </c:pt>
                <c:pt idx="242">
                  <c:v>11.834</c:v>
                </c:pt>
                <c:pt idx="243">
                  <c:v>11.894</c:v>
                </c:pt>
                <c:pt idx="244">
                  <c:v>11.914</c:v>
                </c:pt>
                <c:pt idx="245">
                  <c:v>11.952000000000023</c:v>
                </c:pt>
                <c:pt idx="246">
                  <c:v>11.992000000000004</c:v>
                </c:pt>
                <c:pt idx="247">
                  <c:v>12.012</c:v>
                </c:pt>
                <c:pt idx="248">
                  <c:v>12.032</c:v>
                </c:pt>
                <c:pt idx="249">
                  <c:v>12.052000000000019</c:v>
                </c:pt>
                <c:pt idx="250">
                  <c:v>12.130999999999998</c:v>
                </c:pt>
                <c:pt idx="251">
                  <c:v>12.191000000000001</c:v>
                </c:pt>
                <c:pt idx="252">
                  <c:v>12.230999999999998</c:v>
                </c:pt>
                <c:pt idx="253">
                  <c:v>12.27</c:v>
                </c:pt>
                <c:pt idx="254">
                  <c:v>12.29</c:v>
                </c:pt>
                <c:pt idx="255">
                  <c:v>12.449</c:v>
                </c:pt>
                <c:pt idx="256">
                  <c:v>12.469000000000019</c:v>
                </c:pt>
                <c:pt idx="257">
                  <c:v>12.489000000000004</c:v>
                </c:pt>
                <c:pt idx="258">
                  <c:v>12.529</c:v>
                </c:pt>
                <c:pt idx="259">
                  <c:v>12.548999999999999</c:v>
                </c:pt>
                <c:pt idx="260">
                  <c:v>12.607000000000001</c:v>
                </c:pt>
                <c:pt idx="261">
                  <c:v>12.627000000000001</c:v>
                </c:pt>
                <c:pt idx="262">
                  <c:v>12.646999999999998</c:v>
                </c:pt>
                <c:pt idx="263">
                  <c:v>12.667</c:v>
                </c:pt>
                <c:pt idx="264">
                  <c:v>12.687000000000001</c:v>
                </c:pt>
                <c:pt idx="265">
                  <c:v>12.707000000000001</c:v>
                </c:pt>
                <c:pt idx="266">
                  <c:v>12.765000000000002</c:v>
                </c:pt>
                <c:pt idx="267">
                  <c:v>12.785</c:v>
                </c:pt>
                <c:pt idx="268">
                  <c:v>12.845000000000002</c:v>
                </c:pt>
                <c:pt idx="269">
                  <c:v>12.865000000000023</c:v>
                </c:pt>
                <c:pt idx="270">
                  <c:v>12.903</c:v>
                </c:pt>
                <c:pt idx="271">
                  <c:v>12.923</c:v>
                </c:pt>
                <c:pt idx="272">
                  <c:v>12.964</c:v>
                </c:pt>
                <c:pt idx="273">
                  <c:v>12.984</c:v>
                </c:pt>
                <c:pt idx="274">
                  <c:v>13.004</c:v>
                </c:pt>
                <c:pt idx="275">
                  <c:v>13.024000000000001</c:v>
                </c:pt>
                <c:pt idx="276">
                  <c:v>13.143000000000001</c:v>
                </c:pt>
                <c:pt idx="277">
                  <c:v>13.183</c:v>
                </c:pt>
                <c:pt idx="278">
                  <c:v>13.282</c:v>
                </c:pt>
                <c:pt idx="279">
                  <c:v>13.302000000000019</c:v>
                </c:pt>
                <c:pt idx="280">
                  <c:v>13.342000000000002</c:v>
                </c:pt>
                <c:pt idx="281">
                  <c:v>13.401</c:v>
                </c:pt>
                <c:pt idx="282">
                  <c:v>13.421000000000001</c:v>
                </c:pt>
                <c:pt idx="283">
                  <c:v>13.461</c:v>
                </c:pt>
                <c:pt idx="284">
                  <c:v>13.501000000000001</c:v>
                </c:pt>
                <c:pt idx="285">
                  <c:v>13.54</c:v>
                </c:pt>
                <c:pt idx="286">
                  <c:v>13.639999999999999</c:v>
                </c:pt>
                <c:pt idx="287">
                  <c:v>13.66</c:v>
                </c:pt>
                <c:pt idx="288">
                  <c:v>13.779</c:v>
                </c:pt>
                <c:pt idx="289">
                  <c:v>13.819000000000004</c:v>
                </c:pt>
                <c:pt idx="290">
                  <c:v>13.878</c:v>
                </c:pt>
                <c:pt idx="291">
                  <c:v>13.898</c:v>
                </c:pt>
                <c:pt idx="292">
                  <c:v>14.077</c:v>
                </c:pt>
                <c:pt idx="293">
                  <c:v>14.097</c:v>
                </c:pt>
                <c:pt idx="294">
                  <c:v>14.117000000000001</c:v>
                </c:pt>
                <c:pt idx="295">
                  <c:v>14.195</c:v>
                </c:pt>
                <c:pt idx="296">
                  <c:v>14.255000000000004</c:v>
                </c:pt>
                <c:pt idx="297">
                  <c:v>14.353000000000021</c:v>
                </c:pt>
                <c:pt idx="298">
                  <c:v>14.393000000000002</c:v>
                </c:pt>
                <c:pt idx="299">
                  <c:v>14.413</c:v>
                </c:pt>
                <c:pt idx="300">
                  <c:v>14.454000000000002</c:v>
                </c:pt>
                <c:pt idx="301">
                  <c:v>14.532</c:v>
                </c:pt>
                <c:pt idx="302">
                  <c:v>14.691000000000001</c:v>
                </c:pt>
                <c:pt idx="303">
                  <c:v>14.710999999999999</c:v>
                </c:pt>
                <c:pt idx="304">
                  <c:v>14.771000000000001</c:v>
                </c:pt>
                <c:pt idx="305">
                  <c:v>14.81</c:v>
                </c:pt>
                <c:pt idx="306">
                  <c:v>14.83</c:v>
                </c:pt>
                <c:pt idx="307">
                  <c:v>14.850000000000019</c:v>
                </c:pt>
                <c:pt idx="308">
                  <c:v>14.870000000000006</c:v>
                </c:pt>
                <c:pt idx="309">
                  <c:v>14.89</c:v>
                </c:pt>
                <c:pt idx="310">
                  <c:v>14.93</c:v>
                </c:pt>
                <c:pt idx="311">
                  <c:v>14.989000000000004</c:v>
                </c:pt>
                <c:pt idx="312">
                  <c:v>15.048999999999999</c:v>
                </c:pt>
                <c:pt idx="313">
                  <c:v>15.127999999999998</c:v>
                </c:pt>
                <c:pt idx="314">
                  <c:v>15.207999999999998</c:v>
                </c:pt>
                <c:pt idx="315">
                  <c:v>15.227999999999998</c:v>
                </c:pt>
                <c:pt idx="316">
                  <c:v>15.247999999999999</c:v>
                </c:pt>
                <c:pt idx="317">
                  <c:v>15.307</c:v>
                </c:pt>
                <c:pt idx="318">
                  <c:v>15.327</c:v>
                </c:pt>
                <c:pt idx="319">
                  <c:v>15.446</c:v>
                </c:pt>
                <c:pt idx="320">
                  <c:v>15.487</c:v>
                </c:pt>
                <c:pt idx="321">
                  <c:v>15.507</c:v>
                </c:pt>
                <c:pt idx="322">
                  <c:v>15.705</c:v>
                </c:pt>
                <c:pt idx="323">
                  <c:v>15.764000000000001</c:v>
                </c:pt>
                <c:pt idx="324">
                  <c:v>15.784000000000001</c:v>
                </c:pt>
                <c:pt idx="325">
                  <c:v>15.864000000000004</c:v>
                </c:pt>
                <c:pt idx="326">
                  <c:v>15.884</c:v>
                </c:pt>
                <c:pt idx="327">
                  <c:v>15.963000000000006</c:v>
                </c:pt>
                <c:pt idx="328">
                  <c:v>16.042999999999989</c:v>
                </c:pt>
                <c:pt idx="329">
                  <c:v>16.082999999999952</c:v>
                </c:pt>
                <c:pt idx="330">
                  <c:v>16.103000000000005</c:v>
                </c:pt>
                <c:pt idx="331">
                  <c:v>16.163</c:v>
                </c:pt>
                <c:pt idx="332">
                  <c:v>16.183</c:v>
                </c:pt>
                <c:pt idx="333">
                  <c:v>16.202999999999989</c:v>
                </c:pt>
                <c:pt idx="334">
                  <c:v>16.242999999999956</c:v>
                </c:pt>
                <c:pt idx="335">
                  <c:v>16.282999999999955</c:v>
                </c:pt>
                <c:pt idx="336">
                  <c:v>16.343</c:v>
                </c:pt>
                <c:pt idx="337">
                  <c:v>16.363</c:v>
                </c:pt>
                <c:pt idx="338">
                  <c:v>16.401999999999987</c:v>
                </c:pt>
                <c:pt idx="339">
                  <c:v>16.421999999999986</c:v>
                </c:pt>
                <c:pt idx="340">
                  <c:v>16.441999999999986</c:v>
                </c:pt>
                <c:pt idx="341">
                  <c:v>16.461999999999989</c:v>
                </c:pt>
                <c:pt idx="342">
                  <c:v>16.501999999999999</c:v>
                </c:pt>
                <c:pt idx="343">
                  <c:v>16.523</c:v>
                </c:pt>
                <c:pt idx="344">
                  <c:v>16.641999999999999</c:v>
                </c:pt>
                <c:pt idx="345">
                  <c:v>16.661999999999999</c:v>
                </c:pt>
                <c:pt idx="346">
                  <c:v>16.681999999999999</c:v>
                </c:pt>
                <c:pt idx="347">
                  <c:v>16.760000000000002</c:v>
                </c:pt>
                <c:pt idx="348">
                  <c:v>16.8</c:v>
                </c:pt>
                <c:pt idx="349">
                  <c:v>16.917999999999999</c:v>
                </c:pt>
                <c:pt idx="350">
                  <c:v>16.937999999999999</c:v>
                </c:pt>
                <c:pt idx="351">
                  <c:v>16.957999999999988</c:v>
                </c:pt>
                <c:pt idx="352">
                  <c:v>16.978000000000002</c:v>
                </c:pt>
                <c:pt idx="353">
                  <c:v>17.036999999999999</c:v>
                </c:pt>
                <c:pt idx="354">
                  <c:v>17.056999999999999</c:v>
                </c:pt>
                <c:pt idx="355">
                  <c:v>17.077000000000005</c:v>
                </c:pt>
                <c:pt idx="356">
                  <c:v>17.157000000000039</c:v>
                </c:pt>
                <c:pt idx="357">
                  <c:v>17.196000000000005</c:v>
                </c:pt>
                <c:pt idx="358">
                  <c:v>17.216000000000001</c:v>
                </c:pt>
                <c:pt idx="359">
                  <c:v>17.276</c:v>
                </c:pt>
                <c:pt idx="360">
                  <c:v>17.315999999999999</c:v>
                </c:pt>
                <c:pt idx="361">
                  <c:v>17.454999999999988</c:v>
                </c:pt>
                <c:pt idx="362">
                  <c:v>17.474999999999987</c:v>
                </c:pt>
                <c:pt idx="363">
                  <c:v>17.515000000000001</c:v>
                </c:pt>
                <c:pt idx="364">
                  <c:v>17.574999999999999</c:v>
                </c:pt>
                <c:pt idx="365">
                  <c:v>17.713999999999999</c:v>
                </c:pt>
                <c:pt idx="366">
                  <c:v>17.734000000000005</c:v>
                </c:pt>
                <c:pt idx="367">
                  <c:v>17.794</c:v>
                </c:pt>
                <c:pt idx="368">
                  <c:v>17.852</c:v>
                </c:pt>
                <c:pt idx="369">
                  <c:v>17.872</c:v>
                </c:pt>
                <c:pt idx="370">
                  <c:v>17.989999999999952</c:v>
                </c:pt>
                <c:pt idx="371">
                  <c:v>18.010000000000005</c:v>
                </c:pt>
                <c:pt idx="372">
                  <c:v>18.03</c:v>
                </c:pt>
                <c:pt idx="373">
                  <c:v>18.07</c:v>
                </c:pt>
                <c:pt idx="374">
                  <c:v>18.110000000000031</c:v>
                </c:pt>
                <c:pt idx="375">
                  <c:v>18.149000000000001</c:v>
                </c:pt>
                <c:pt idx="376">
                  <c:v>18.189</c:v>
                </c:pt>
                <c:pt idx="377">
                  <c:v>18.209</c:v>
                </c:pt>
                <c:pt idx="378">
                  <c:v>18.228999999999989</c:v>
                </c:pt>
                <c:pt idx="379">
                  <c:v>18.327000000000005</c:v>
                </c:pt>
                <c:pt idx="380">
                  <c:v>18.347000000000001</c:v>
                </c:pt>
                <c:pt idx="381">
                  <c:v>18.407</c:v>
                </c:pt>
                <c:pt idx="382">
                  <c:v>18.427</c:v>
                </c:pt>
                <c:pt idx="383">
                  <c:v>18.464999999999989</c:v>
                </c:pt>
                <c:pt idx="384">
                  <c:v>18.524999999999999</c:v>
                </c:pt>
                <c:pt idx="385">
                  <c:v>18.564999999999987</c:v>
                </c:pt>
                <c:pt idx="386">
                  <c:v>18.584999999999987</c:v>
                </c:pt>
                <c:pt idx="387">
                  <c:v>18.623999999999999</c:v>
                </c:pt>
                <c:pt idx="388">
                  <c:v>18.664000000000001</c:v>
                </c:pt>
                <c:pt idx="389">
                  <c:v>18.684000000000001</c:v>
                </c:pt>
                <c:pt idx="390">
                  <c:v>18.704000000000001</c:v>
                </c:pt>
                <c:pt idx="391">
                  <c:v>18.724</c:v>
                </c:pt>
                <c:pt idx="392">
                  <c:v>18.783999999999956</c:v>
                </c:pt>
                <c:pt idx="393">
                  <c:v>18.803999999999988</c:v>
                </c:pt>
                <c:pt idx="394">
                  <c:v>18.824000000000005</c:v>
                </c:pt>
                <c:pt idx="395">
                  <c:v>18.844000000000001</c:v>
                </c:pt>
                <c:pt idx="396">
                  <c:v>18.864000000000001</c:v>
                </c:pt>
                <c:pt idx="397">
                  <c:v>18.884</c:v>
                </c:pt>
                <c:pt idx="398">
                  <c:v>18.942999999999955</c:v>
                </c:pt>
                <c:pt idx="399">
                  <c:v>18.962999999999944</c:v>
                </c:pt>
                <c:pt idx="400">
                  <c:v>19.023</c:v>
                </c:pt>
                <c:pt idx="401">
                  <c:v>19.042999999999989</c:v>
                </c:pt>
                <c:pt idx="402">
                  <c:v>19.100999999999999</c:v>
                </c:pt>
                <c:pt idx="403">
                  <c:v>19.221</c:v>
                </c:pt>
                <c:pt idx="404">
                  <c:v>19.259</c:v>
                </c:pt>
                <c:pt idx="405">
                  <c:v>19.298999999999989</c:v>
                </c:pt>
                <c:pt idx="406">
                  <c:v>19.338999999999999</c:v>
                </c:pt>
                <c:pt idx="407">
                  <c:v>19.359000000000005</c:v>
                </c:pt>
                <c:pt idx="408">
                  <c:v>19.379000000000001</c:v>
                </c:pt>
                <c:pt idx="409">
                  <c:v>19.417000000000005</c:v>
                </c:pt>
                <c:pt idx="410">
                  <c:v>19.437000000000001</c:v>
                </c:pt>
                <c:pt idx="411">
                  <c:v>19.457000000000001</c:v>
                </c:pt>
                <c:pt idx="412">
                  <c:v>19.477</c:v>
                </c:pt>
                <c:pt idx="413">
                  <c:v>19.497</c:v>
                </c:pt>
                <c:pt idx="414">
                  <c:v>19.574999999999999</c:v>
                </c:pt>
                <c:pt idx="415">
                  <c:v>19.594999999999999</c:v>
                </c:pt>
                <c:pt idx="416">
                  <c:v>19.614999999999998</c:v>
                </c:pt>
                <c:pt idx="417">
                  <c:v>19.635000000000005</c:v>
                </c:pt>
                <c:pt idx="418">
                  <c:v>19.655000000000001</c:v>
                </c:pt>
                <c:pt idx="419">
                  <c:v>19.695</c:v>
                </c:pt>
                <c:pt idx="420">
                  <c:v>19.734000000000005</c:v>
                </c:pt>
                <c:pt idx="421">
                  <c:v>19.774000000000001</c:v>
                </c:pt>
                <c:pt idx="422">
                  <c:v>19.834000000000035</c:v>
                </c:pt>
                <c:pt idx="423">
                  <c:v>19.853999999999999</c:v>
                </c:pt>
                <c:pt idx="424">
                  <c:v>19.893000000000001</c:v>
                </c:pt>
                <c:pt idx="425">
                  <c:v>20.013000000000005</c:v>
                </c:pt>
                <c:pt idx="426">
                  <c:v>20.093</c:v>
                </c:pt>
                <c:pt idx="427">
                  <c:v>20.113000000000035</c:v>
                </c:pt>
                <c:pt idx="428">
                  <c:v>20.132999999999999</c:v>
                </c:pt>
                <c:pt idx="429">
                  <c:v>20.172999999999988</c:v>
                </c:pt>
                <c:pt idx="430">
                  <c:v>20.212</c:v>
                </c:pt>
                <c:pt idx="431">
                  <c:v>20.251999999999999</c:v>
                </c:pt>
                <c:pt idx="432">
                  <c:v>20.292000000000002</c:v>
                </c:pt>
                <c:pt idx="433">
                  <c:v>20.332000000000001</c:v>
                </c:pt>
                <c:pt idx="434">
                  <c:v>20.43</c:v>
                </c:pt>
                <c:pt idx="435">
                  <c:v>20.45</c:v>
                </c:pt>
                <c:pt idx="436">
                  <c:v>20.47</c:v>
                </c:pt>
                <c:pt idx="437">
                  <c:v>20.49</c:v>
                </c:pt>
                <c:pt idx="438">
                  <c:v>20.529</c:v>
                </c:pt>
                <c:pt idx="439">
                  <c:v>20.609000000000005</c:v>
                </c:pt>
                <c:pt idx="440">
                  <c:v>20.629000000000001</c:v>
                </c:pt>
                <c:pt idx="441">
                  <c:v>20.649000000000001</c:v>
                </c:pt>
                <c:pt idx="442">
                  <c:v>20.707000000000001</c:v>
                </c:pt>
                <c:pt idx="443">
                  <c:v>20.766999999999989</c:v>
                </c:pt>
                <c:pt idx="444">
                  <c:v>20.786999999999956</c:v>
                </c:pt>
                <c:pt idx="445">
                  <c:v>20.846</c:v>
                </c:pt>
                <c:pt idx="446">
                  <c:v>20.885999999999989</c:v>
                </c:pt>
                <c:pt idx="447">
                  <c:v>20.905999999999956</c:v>
                </c:pt>
                <c:pt idx="448">
                  <c:v>20.925999999999952</c:v>
                </c:pt>
                <c:pt idx="449">
                  <c:v>20.946000000000002</c:v>
                </c:pt>
                <c:pt idx="450">
                  <c:v>21.024000000000001</c:v>
                </c:pt>
                <c:pt idx="451">
                  <c:v>21.044</c:v>
                </c:pt>
                <c:pt idx="452">
                  <c:v>21.084</c:v>
                </c:pt>
                <c:pt idx="453">
                  <c:v>21.103999999999999</c:v>
                </c:pt>
                <c:pt idx="454">
                  <c:v>21.161999999999999</c:v>
                </c:pt>
                <c:pt idx="455">
                  <c:v>21.202000000000002</c:v>
                </c:pt>
                <c:pt idx="456">
                  <c:v>21.242999999999956</c:v>
                </c:pt>
                <c:pt idx="457">
                  <c:v>21.321999999999999</c:v>
                </c:pt>
                <c:pt idx="458">
                  <c:v>21.38299999999996</c:v>
                </c:pt>
                <c:pt idx="459">
                  <c:v>21.402999999999956</c:v>
                </c:pt>
                <c:pt idx="460">
                  <c:v>21.481000000000002</c:v>
                </c:pt>
                <c:pt idx="461">
                  <c:v>21.521000000000001</c:v>
                </c:pt>
                <c:pt idx="462">
                  <c:v>21.581</c:v>
                </c:pt>
                <c:pt idx="463">
                  <c:v>21.600999999999999</c:v>
                </c:pt>
                <c:pt idx="464">
                  <c:v>21.64</c:v>
                </c:pt>
                <c:pt idx="465">
                  <c:v>21.66</c:v>
                </c:pt>
                <c:pt idx="466">
                  <c:v>21.68</c:v>
                </c:pt>
                <c:pt idx="467">
                  <c:v>21.838999999999999</c:v>
                </c:pt>
                <c:pt idx="468">
                  <c:v>21.879000000000001</c:v>
                </c:pt>
                <c:pt idx="469">
                  <c:v>22.016999999999999</c:v>
                </c:pt>
                <c:pt idx="470">
                  <c:v>22.036999999999999</c:v>
                </c:pt>
                <c:pt idx="471">
                  <c:v>22.114999999999998</c:v>
                </c:pt>
                <c:pt idx="472">
                  <c:v>22.175000000000001</c:v>
                </c:pt>
                <c:pt idx="473">
                  <c:v>22.195</c:v>
                </c:pt>
                <c:pt idx="474">
                  <c:v>22.215</c:v>
                </c:pt>
                <c:pt idx="475">
                  <c:v>22.236000000000001</c:v>
                </c:pt>
                <c:pt idx="476">
                  <c:v>22.274000000000001</c:v>
                </c:pt>
                <c:pt idx="477">
                  <c:v>22.353999999999999</c:v>
                </c:pt>
                <c:pt idx="478">
                  <c:v>22.373999999999999</c:v>
                </c:pt>
                <c:pt idx="479">
                  <c:v>22.431999999999999</c:v>
                </c:pt>
                <c:pt idx="480">
                  <c:v>22.59</c:v>
                </c:pt>
                <c:pt idx="481">
                  <c:v>22.650000000000031</c:v>
                </c:pt>
                <c:pt idx="482">
                  <c:v>22.67</c:v>
                </c:pt>
                <c:pt idx="483">
                  <c:v>22.69</c:v>
                </c:pt>
                <c:pt idx="484">
                  <c:v>22.71</c:v>
                </c:pt>
              </c:numCache>
            </c:numRef>
          </c:xVal>
          <c:yVal>
            <c:numRef>
              <c:f>'log4'!$E$2:$E$486</c:f>
              <c:numCache>
                <c:formatCode>General</c:formatCode>
                <c:ptCount val="485"/>
                <c:pt idx="0">
                  <c:v>5.1734049999999945</c:v>
                </c:pt>
                <c:pt idx="1">
                  <c:v>5.1734049999999945</c:v>
                </c:pt>
                <c:pt idx="2">
                  <c:v>5.1734049999999945</c:v>
                </c:pt>
                <c:pt idx="3">
                  <c:v>5.1734049999999945</c:v>
                </c:pt>
                <c:pt idx="4">
                  <c:v>5.0686470000000003</c:v>
                </c:pt>
                <c:pt idx="5">
                  <c:v>5.1734049999999945</c:v>
                </c:pt>
                <c:pt idx="6">
                  <c:v>5.0162690000000119</c:v>
                </c:pt>
                <c:pt idx="7">
                  <c:v>5.2257839999999955</c:v>
                </c:pt>
                <c:pt idx="8">
                  <c:v>5.3305420000000003</c:v>
                </c:pt>
                <c:pt idx="9">
                  <c:v>5.382920999999989</c:v>
                </c:pt>
                <c:pt idx="10">
                  <c:v>5.382920999999989</c:v>
                </c:pt>
                <c:pt idx="11">
                  <c:v>5.540057</c:v>
                </c:pt>
                <c:pt idx="12">
                  <c:v>5.540057</c:v>
                </c:pt>
                <c:pt idx="13">
                  <c:v>5.8543309999999877</c:v>
                </c:pt>
                <c:pt idx="14">
                  <c:v>5.9067100000000003</c:v>
                </c:pt>
                <c:pt idx="15">
                  <c:v>5.8543309999999877</c:v>
                </c:pt>
                <c:pt idx="16">
                  <c:v>5.801952</c:v>
                </c:pt>
                <c:pt idx="17">
                  <c:v>5.7495729999999998</c:v>
                </c:pt>
                <c:pt idx="18">
                  <c:v>5.801952</c:v>
                </c:pt>
                <c:pt idx="19">
                  <c:v>5.801952</c:v>
                </c:pt>
                <c:pt idx="20">
                  <c:v>5.7495729999999998</c:v>
                </c:pt>
                <c:pt idx="21">
                  <c:v>5.6971949999999838</c:v>
                </c:pt>
                <c:pt idx="22">
                  <c:v>5.6448149999999799</c:v>
                </c:pt>
                <c:pt idx="23">
                  <c:v>5.4876790000000097</c:v>
                </c:pt>
                <c:pt idx="24">
                  <c:v>5.4353000000000034</c:v>
                </c:pt>
                <c:pt idx="25">
                  <c:v>5.382920999999989</c:v>
                </c:pt>
                <c:pt idx="26">
                  <c:v>5.3305420000000003</c:v>
                </c:pt>
                <c:pt idx="27">
                  <c:v>5.3305420000000003</c:v>
                </c:pt>
                <c:pt idx="28">
                  <c:v>5.2781630000000108</c:v>
                </c:pt>
                <c:pt idx="29">
                  <c:v>5.2781630000000108</c:v>
                </c:pt>
                <c:pt idx="30">
                  <c:v>5.4876790000000097</c:v>
                </c:pt>
                <c:pt idx="31">
                  <c:v>5.3305420000000003</c:v>
                </c:pt>
                <c:pt idx="32">
                  <c:v>5.2781630000000108</c:v>
                </c:pt>
                <c:pt idx="33">
                  <c:v>5.2781630000000108</c:v>
                </c:pt>
                <c:pt idx="34">
                  <c:v>5.1734049999999945</c:v>
                </c:pt>
                <c:pt idx="35">
                  <c:v>5.12102699999999</c:v>
                </c:pt>
                <c:pt idx="36">
                  <c:v>5.1734049999999945</c:v>
                </c:pt>
                <c:pt idx="37">
                  <c:v>5.2257839999999955</c:v>
                </c:pt>
                <c:pt idx="38">
                  <c:v>5.2257839999999955</c:v>
                </c:pt>
                <c:pt idx="39">
                  <c:v>5.3305420000000003</c:v>
                </c:pt>
                <c:pt idx="40">
                  <c:v>5.1734049999999945</c:v>
                </c:pt>
                <c:pt idx="41">
                  <c:v>5.2257839999999955</c:v>
                </c:pt>
                <c:pt idx="42">
                  <c:v>5.0686470000000003</c:v>
                </c:pt>
                <c:pt idx="43">
                  <c:v>5.0162690000000119</c:v>
                </c:pt>
                <c:pt idx="44">
                  <c:v>5.0162690000000119</c:v>
                </c:pt>
                <c:pt idx="45">
                  <c:v>4.9115099999999998</c:v>
                </c:pt>
                <c:pt idx="46">
                  <c:v>4.9115099999999998</c:v>
                </c:pt>
                <c:pt idx="47">
                  <c:v>4.8591319999999945</c:v>
                </c:pt>
                <c:pt idx="48">
                  <c:v>4.7543739999999985</c:v>
                </c:pt>
                <c:pt idx="49">
                  <c:v>4.8067529999999996</c:v>
                </c:pt>
                <c:pt idx="50">
                  <c:v>4.7543739999999985</c:v>
                </c:pt>
                <c:pt idx="51">
                  <c:v>4.8067529999999996</c:v>
                </c:pt>
                <c:pt idx="52">
                  <c:v>4.8591319999999945</c:v>
                </c:pt>
                <c:pt idx="53">
                  <c:v>4.8591319999999945</c:v>
                </c:pt>
                <c:pt idx="54">
                  <c:v>4.9115099999999998</c:v>
                </c:pt>
                <c:pt idx="55">
                  <c:v>4.9638900000000001</c:v>
                </c:pt>
                <c:pt idx="56">
                  <c:v>4.9115099999999998</c:v>
                </c:pt>
                <c:pt idx="57">
                  <c:v>4.8591319999999945</c:v>
                </c:pt>
                <c:pt idx="58">
                  <c:v>4.9115099999999998</c:v>
                </c:pt>
                <c:pt idx="59">
                  <c:v>4.8591319999999945</c:v>
                </c:pt>
                <c:pt idx="60">
                  <c:v>4.9115099999999998</c:v>
                </c:pt>
                <c:pt idx="61">
                  <c:v>4.8591319999999945</c:v>
                </c:pt>
                <c:pt idx="62">
                  <c:v>4.9638900000000001</c:v>
                </c:pt>
                <c:pt idx="63">
                  <c:v>5.1734049999999945</c:v>
                </c:pt>
                <c:pt idx="64">
                  <c:v>5.3305420000000003</c:v>
                </c:pt>
                <c:pt idx="65">
                  <c:v>5.3305420000000003</c:v>
                </c:pt>
                <c:pt idx="66">
                  <c:v>4.9638900000000001</c:v>
                </c:pt>
                <c:pt idx="67">
                  <c:v>4.8591319999999945</c:v>
                </c:pt>
                <c:pt idx="68">
                  <c:v>5.0162690000000119</c:v>
                </c:pt>
                <c:pt idx="69">
                  <c:v>5.1734049999999945</c:v>
                </c:pt>
                <c:pt idx="70">
                  <c:v>5.0162690000000119</c:v>
                </c:pt>
                <c:pt idx="71">
                  <c:v>5.0162690000000119</c:v>
                </c:pt>
                <c:pt idx="72">
                  <c:v>5.0162690000000119</c:v>
                </c:pt>
                <c:pt idx="73">
                  <c:v>5.2781630000000108</c:v>
                </c:pt>
                <c:pt idx="74">
                  <c:v>5.2781630000000108</c:v>
                </c:pt>
                <c:pt idx="75">
                  <c:v>5.4353000000000034</c:v>
                </c:pt>
                <c:pt idx="76">
                  <c:v>5.4876790000000097</c:v>
                </c:pt>
                <c:pt idx="77">
                  <c:v>5.2781630000000108</c:v>
                </c:pt>
                <c:pt idx="78">
                  <c:v>5.2257839999999955</c:v>
                </c:pt>
                <c:pt idx="79">
                  <c:v>5.12102699999999</c:v>
                </c:pt>
                <c:pt idx="80">
                  <c:v>5.2257839999999955</c:v>
                </c:pt>
                <c:pt idx="81">
                  <c:v>5.3305420000000003</c:v>
                </c:pt>
                <c:pt idx="82">
                  <c:v>5.382920999999989</c:v>
                </c:pt>
                <c:pt idx="83">
                  <c:v>5.382920999999989</c:v>
                </c:pt>
                <c:pt idx="84">
                  <c:v>5.3305420000000003</c:v>
                </c:pt>
                <c:pt idx="85">
                  <c:v>5.3305420000000003</c:v>
                </c:pt>
                <c:pt idx="86">
                  <c:v>5.3305420000000003</c:v>
                </c:pt>
                <c:pt idx="87">
                  <c:v>5.382920999999989</c:v>
                </c:pt>
                <c:pt idx="88">
                  <c:v>5.540057</c:v>
                </c:pt>
                <c:pt idx="89">
                  <c:v>5.540057</c:v>
                </c:pt>
                <c:pt idx="90">
                  <c:v>5.5924359999999878</c:v>
                </c:pt>
                <c:pt idx="91">
                  <c:v>5.4353000000000034</c:v>
                </c:pt>
                <c:pt idx="92">
                  <c:v>5.4353000000000034</c:v>
                </c:pt>
                <c:pt idx="93">
                  <c:v>5.382920999999989</c:v>
                </c:pt>
                <c:pt idx="94">
                  <c:v>5.4353000000000034</c:v>
                </c:pt>
                <c:pt idx="95">
                  <c:v>5.5924359999999878</c:v>
                </c:pt>
                <c:pt idx="96">
                  <c:v>5.6448149999999799</c:v>
                </c:pt>
                <c:pt idx="97">
                  <c:v>5.6971949999999838</c:v>
                </c:pt>
                <c:pt idx="98">
                  <c:v>5.6448149999999799</c:v>
                </c:pt>
                <c:pt idx="99">
                  <c:v>5.6448149999999799</c:v>
                </c:pt>
                <c:pt idx="100">
                  <c:v>5.7495729999999998</c:v>
                </c:pt>
                <c:pt idx="101">
                  <c:v>5.7495729999999998</c:v>
                </c:pt>
                <c:pt idx="102">
                  <c:v>5.6448149999999799</c:v>
                </c:pt>
                <c:pt idx="103">
                  <c:v>5.6448149999999799</c:v>
                </c:pt>
                <c:pt idx="104">
                  <c:v>5.801952</c:v>
                </c:pt>
                <c:pt idx="105">
                  <c:v>5.8543309999999877</c:v>
                </c:pt>
                <c:pt idx="106">
                  <c:v>6.0638459999999945</c:v>
                </c:pt>
                <c:pt idx="107">
                  <c:v>6.0638459999999945</c:v>
                </c:pt>
                <c:pt idx="108">
                  <c:v>6.0114679999999998</c:v>
                </c:pt>
                <c:pt idx="109">
                  <c:v>6.0638459999999945</c:v>
                </c:pt>
                <c:pt idx="110">
                  <c:v>6.0638459999999945</c:v>
                </c:pt>
                <c:pt idx="111">
                  <c:v>6.0114679999999998</c:v>
                </c:pt>
                <c:pt idx="112">
                  <c:v>6.0638459999999945</c:v>
                </c:pt>
                <c:pt idx="113">
                  <c:v>6.0638459999999945</c:v>
                </c:pt>
                <c:pt idx="114">
                  <c:v>6.0114679999999998</c:v>
                </c:pt>
                <c:pt idx="115">
                  <c:v>6.220983999999989</c:v>
                </c:pt>
                <c:pt idx="116">
                  <c:v>6.1686039999999975</c:v>
                </c:pt>
                <c:pt idx="117">
                  <c:v>6.0114679999999998</c:v>
                </c:pt>
                <c:pt idx="118">
                  <c:v>6.1686039999999975</c:v>
                </c:pt>
                <c:pt idx="119">
                  <c:v>6.1162260000000002</c:v>
                </c:pt>
                <c:pt idx="120">
                  <c:v>6.1162260000000002</c:v>
                </c:pt>
                <c:pt idx="121">
                  <c:v>6.1162260000000002</c:v>
                </c:pt>
                <c:pt idx="122">
                  <c:v>6.220983999999989</c:v>
                </c:pt>
                <c:pt idx="123">
                  <c:v>6.2733630000000158</c:v>
                </c:pt>
                <c:pt idx="124">
                  <c:v>6.3781210000000002</c:v>
                </c:pt>
                <c:pt idx="125">
                  <c:v>6.3257409999999945</c:v>
                </c:pt>
                <c:pt idx="126">
                  <c:v>6.2733630000000158</c:v>
                </c:pt>
                <c:pt idx="127">
                  <c:v>6.220983999999989</c:v>
                </c:pt>
                <c:pt idx="128">
                  <c:v>6.220983999999989</c:v>
                </c:pt>
                <c:pt idx="129">
                  <c:v>6.3257409999999945</c:v>
                </c:pt>
                <c:pt idx="130">
                  <c:v>6.4304990000000108</c:v>
                </c:pt>
                <c:pt idx="131">
                  <c:v>6.5352560000000004</c:v>
                </c:pt>
                <c:pt idx="132">
                  <c:v>6.4828770000000002</c:v>
                </c:pt>
                <c:pt idx="133">
                  <c:v>6.3257409999999945</c:v>
                </c:pt>
                <c:pt idx="134">
                  <c:v>6.3257409999999945</c:v>
                </c:pt>
                <c:pt idx="135">
                  <c:v>6.4304990000000108</c:v>
                </c:pt>
                <c:pt idx="136">
                  <c:v>6.5352560000000004</c:v>
                </c:pt>
                <c:pt idx="137">
                  <c:v>6.5876359999999945</c:v>
                </c:pt>
                <c:pt idx="138">
                  <c:v>6.4828770000000002</c:v>
                </c:pt>
                <c:pt idx="139">
                  <c:v>6.5876359999999945</c:v>
                </c:pt>
                <c:pt idx="140">
                  <c:v>6.6400149999999858</c:v>
                </c:pt>
                <c:pt idx="141">
                  <c:v>6.797151999999989</c:v>
                </c:pt>
                <c:pt idx="142">
                  <c:v>6.90191</c:v>
                </c:pt>
                <c:pt idx="143">
                  <c:v>6.954288</c:v>
                </c:pt>
                <c:pt idx="144">
                  <c:v>7.0066670000000109</c:v>
                </c:pt>
                <c:pt idx="145">
                  <c:v>6.954288</c:v>
                </c:pt>
                <c:pt idx="146">
                  <c:v>6.90191</c:v>
                </c:pt>
                <c:pt idx="147">
                  <c:v>6.954288</c:v>
                </c:pt>
                <c:pt idx="148">
                  <c:v>6.7447730000000004</c:v>
                </c:pt>
                <c:pt idx="149">
                  <c:v>6.797151999999989</c:v>
                </c:pt>
                <c:pt idx="150">
                  <c:v>6.90191</c:v>
                </c:pt>
                <c:pt idx="151">
                  <c:v>7.0066670000000109</c:v>
                </c:pt>
                <c:pt idx="152">
                  <c:v>7.2161839999999975</c:v>
                </c:pt>
                <c:pt idx="153">
                  <c:v>7.2161839999999975</c:v>
                </c:pt>
                <c:pt idx="154">
                  <c:v>7.3209409999999897</c:v>
                </c:pt>
                <c:pt idx="155">
                  <c:v>7.3733209999999998</c:v>
                </c:pt>
                <c:pt idx="156">
                  <c:v>7.2685620000000002</c:v>
                </c:pt>
                <c:pt idx="157">
                  <c:v>7.3209409999999897</c:v>
                </c:pt>
                <c:pt idx="158">
                  <c:v>7.2685620000000002</c:v>
                </c:pt>
                <c:pt idx="159">
                  <c:v>7.2685620000000002</c:v>
                </c:pt>
                <c:pt idx="160">
                  <c:v>7.3209409999999897</c:v>
                </c:pt>
                <c:pt idx="161">
                  <c:v>7.3209409999999897</c:v>
                </c:pt>
                <c:pt idx="162">
                  <c:v>7.2161839999999975</c:v>
                </c:pt>
                <c:pt idx="163">
                  <c:v>7.2161839999999975</c:v>
                </c:pt>
                <c:pt idx="164">
                  <c:v>7.4780769999999999</c:v>
                </c:pt>
                <c:pt idx="165">
                  <c:v>7.530456</c:v>
                </c:pt>
                <c:pt idx="166">
                  <c:v>7.530456</c:v>
                </c:pt>
                <c:pt idx="167">
                  <c:v>7.5828359999999897</c:v>
                </c:pt>
                <c:pt idx="168">
                  <c:v>7.530456</c:v>
                </c:pt>
                <c:pt idx="169">
                  <c:v>7.4256989999999998</c:v>
                </c:pt>
                <c:pt idx="170">
                  <c:v>7.4780769999999999</c:v>
                </c:pt>
                <c:pt idx="171">
                  <c:v>7.4780769999999999</c:v>
                </c:pt>
                <c:pt idx="172">
                  <c:v>7.530456</c:v>
                </c:pt>
                <c:pt idx="173">
                  <c:v>7.530456</c:v>
                </c:pt>
                <c:pt idx="174">
                  <c:v>7.5828359999999897</c:v>
                </c:pt>
                <c:pt idx="175">
                  <c:v>7.5828359999999897</c:v>
                </c:pt>
                <c:pt idx="176">
                  <c:v>7.530456</c:v>
                </c:pt>
                <c:pt idx="177">
                  <c:v>7.7399719999999999</c:v>
                </c:pt>
                <c:pt idx="178">
                  <c:v>7.792351</c:v>
                </c:pt>
                <c:pt idx="179">
                  <c:v>7.8447290000000001</c:v>
                </c:pt>
                <c:pt idx="180">
                  <c:v>8.0018659999999997</c:v>
                </c:pt>
                <c:pt idx="181">
                  <c:v>7.9494879999999997</c:v>
                </c:pt>
                <c:pt idx="182">
                  <c:v>7.9494879999999997</c:v>
                </c:pt>
                <c:pt idx="183">
                  <c:v>7.9494879999999997</c:v>
                </c:pt>
                <c:pt idx="184">
                  <c:v>8.0018659999999997</c:v>
                </c:pt>
                <c:pt idx="185">
                  <c:v>8.1066260000000003</c:v>
                </c:pt>
                <c:pt idx="186">
                  <c:v>8.0542460000000027</c:v>
                </c:pt>
                <c:pt idx="187">
                  <c:v>8.0018659999999997</c:v>
                </c:pt>
                <c:pt idx="188">
                  <c:v>8.1590020000000028</c:v>
                </c:pt>
                <c:pt idx="189">
                  <c:v>8.2113829999999997</c:v>
                </c:pt>
                <c:pt idx="190">
                  <c:v>8.2637619999999998</c:v>
                </c:pt>
                <c:pt idx="191">
                  <c:v>8.3685200000000002</c:v>
                </c:pt>
                <c:pt idx="192">
                  <c:v>8.2637619999999998</c:v>
                </c:pt>
                <c:pt idx="193">
                  <c:v>8.3685200000000002</c:v>
                </c:pt>
                <c:pt idx="194">
                  <c:v>8.3685200000000002</c:v>
                </c:pt>
                <c:pt idx="195">
                  <c:v>8.4208970000000001</c:v>
                </c:pt>
                <c:pt idx="196">
                  <c:v>8.4208970000000001</c:v>
                </c:pt>
                <c:pt idx="197">
                  <c:v>8.5780350000000034</c:v>
                </c:pt>
                <c:pt idx="198">
                  <c:v>8.6827930000000002</c:v>
                </c:pt>
                <c:pt idx="199">
                  <c:v>8.7875509999999988</c:v>
                </c:pt>
                <c:pt idx="200">
                  <c:v>8.6827930000000002</c:v>
                </c:pt>
                <c:pt idx="201">
                  <c:v>8.7351709999999994</c:v>
                </c:pt>
                <c:pt idx="202">
                  <c:v>8.6827930000000002</c:v>
                </c:pt>
                <c:pt idx="203">
                  <c:v>8.8399289999999997</c:v>
                </c:pt>
                <c:pt idx="204">
                  <c:v>8.8399289999999997</c:v>
                </c:pt>
                <c:pt idx="205">
                  <c:v>8.9446870000000001</c:v>
                </c:pt>
                <c:pt idx="206">
                  <c:v>9.1018249999999998</c:v>
                </c:pt>
                <c:pt idx="207">
                  <c:v>9.2065820000000027</c:v>
                </c:pt>
                <c:pt idx="208">
                  <c:v>9.2589609999999993</c:v>
                </c:pt>
                <c:pt idx="209">
                  <c:v>9.3113390000000003</c:v>
                </c:pt>
                <c:pt idx="210">
                  <c:v>9.4160970000000006</c:v>
                </c:pt>
                <c:pt idx="211">
                  <c:v>9.4160970000000006</c:v>
                </c:pt>
                <c:pt idx="212">
                  <c:v>9.2589609999999993</c:v>
                </c:pt>
                <c:pt idx="213">
                  <c:v>9.1542019999999997</c:v>
                </c:pt>
                <c:pt idx="214">
                  <c:v>9.2065820000000027</c:v>
                </c:pt>
                <c:pt idx="215">
                  <c:v>9.2065820000000027</c:v>
                </c:pt>
                <c:pt idx="216">
                  <c:v>9.2589609999999993</c:v>
                </c:pt>
                <c:pt idx="217">
                  <c:v>9.2065820000000027</c:v>
                </c:pt>
                <c:pt idx="218">
                  <c:v>9.2065820000000027</c:v>
                </c:pt>
                <c:pt idx="219">
                  <c:v>9.1542019999999997</c:v>
                </c:pt>
                <c:pt idx="220">
                  <c:v>9.3113390000000003</c:v>
                </c:pt>
                <c:pt idx="221">
                  <c:v>9.3637200000000007</c:v>
                </c:pt>
                <c:pt idx="222">
                  <c:v>9.3113390000000003</c:v>
                </c:pt>
                <c:pt idx="223">
                  <c:v>9.3637200000000007</c:v>
                </c:pt>
                <c:pt idx="224">
                  <c:v>9.4160970000000006</c:v>
                </c:pt>
                <c:pt idx="225">
                  <c:v>9.4684760000000008</c:v>
                </c:pt>
                <c:pt idx="226">
                  <c:v>9.5732350000000004</c:v>
                </c:pt>
                <c:pt idx="227">
                  <c:v>9.6256130000000013</c:v>
                </c:pt>
                <c:pt idx="228">
                  <c:v>9.7827500000000001</c:v>
                </c:pt>
                <c:pt idx="229">
                  <c:v>9.7827500000000001</c:v>
                </c:pt>
                <c:pt idx="230">
                  <c:v>9.8875080000000004</c:v>
                </c:pt>
                <c:pt idx="231">
                  <c:v>9.9922650000000015</c:v>
                </c:pt>
                <c:pt idx="232">
                  <c:v>9.9398870000000006</c:v>
                </c:pt>
                <c:pt idx="233">
                  <c:v>9.9922650000000015</c:v>
                </c:pt>
                <c:pt idx="234">
                  <c:v>10.044645000000001</c:v>
                </c:pt>
                <c:pt idx="235">
                  <c:v>10.149403</c:v>
                </c:pt>
                <c:pt idx="236">
                  <c:v>10.306539000000029</c:v>
                </c:pt>
                <c:pt idx="237">
                  <c:v>10.358919</c:v>
                </c:pt>
                <c:pt idx="238">
                  <c:v>10.358919</c:v>
                </c:pt>
                <c:pt idx="239">
                  <c:v>10.411297999999999</c:v>
                </c:pt>
                <c:pt idx="240">
                  <c:v>10.516055</c:v>
                </c:pt>
                <c:pt idx="241">
                  <c:v>10.463675</c:v>
                </c:pt>
                <c:pt idx="242">
                  <c:v>10.516055</c:v>
                </c:pt>
                <c:pt idx="243">
                  <c:v>10.516055</c:v>
                </c:pt>
                <c:pt idx="244">
                  <c:v>10.568434000000023</c:v>
                </c:pt>
                <c:pt idx="245">
                  <c:v>10.620812000000001</c:v>
                </c:pt>
                <c:pt idx="246">
                  <c:v>10.830329000000001</c:v>
                </c:pt>
                <c:pt idx="247">
                  <c:v>10.987464000000006</c:v>
                </c:pt>
                <c:pt idx="248">
                  <c:v>10.987464000000006</c:v>
                </c:pt>
                <c:pt idx="249">
                  <c:v>11.039845</c:v>
                </c:pt>
                <c:pt idx="250">
                  <c:v>11.196981000000001</c:v>
                </c:pt>
                <c:pt idx="251">
                  <c:v>11.144600999999998</c:v>
                </c:pt>
                <c:pt idx="252">
                  <c:v>11.092223000000001</c:v>
                </c:pt>
                <c:pt idx="253">
                  <c:v>11.039845</c:v>
                </c:pt>
                <c:pt idx="254">
                  <c:v>11.039845</c:v>
                </c:pt>
                <c:pt idx="255">
                  <c:v>11.406497000000023</c:v>
                </c:pt>
                <c:pt idx="256">
                  <c:v>11.458875000000001</c:v>
                </c:pt>
                <c:pt idx="257">
                  <c:v>11.563633000000006</c:v>
                </c:pt>
                <c:pt idx="258">
                  <c:v>11.563633000000006</c:v>
                </c:pt>
                <c:pt idx="259">
                  <c:v>11.563633000000006</c:v>
                </c:pt>
                <c:pt idx="260">
                  <c:v>11.354118</c:v>
                </c:pt>
                <c:pt idx="261">
                  <c:v>11.354118</c:v>
                </c:pt>
                <c:pt idx="262">
                  <c:v>11.458875000000001</c:v>
                </c:pt>
                <c:pt idx="263">
                  <c:v>11.458875000000001</c:v>
                </c:pt>
                <c:pt idx="264">
                  <c:v>11.511254999999998</c:v>
                </c:pt>
                <c:pt idx="265">
                  <c:v>11.563633000000006</c:v>
                </c:pt>
                <c:pt idx="266">
                  <c:v>11.825528</c:v>
                </c:pt>
                <c:pt idx="267">
                  <c:v>11.877908</c:v>
                </c:pt>
                <c:pt idx="268">
                  <c:v>11.773149</c:v>
                </c:pt>
                <c:pt idx="269">
                  <c:v>11.825528</c:v>
                </c:pt>
                <c:pt idx="270">
                  <c:v>11.773149</c:v>
                </c:pt>
                <c:pt idx="271">
                  <c:v>11.720769999999998</c:v>
                </c:pt>
                <c:pt idx="272">
                  <c:v>11.773149</c:v>
                </c:pt>
                <c:pt idx="273">
                  <c:v>11.773149</c:v>
                </c:pt>
                <c:pt idx="274">
                  <c:v>11.825528</c:v>
                </c:pt>
                <c:pt idx="275">
                  <c:v>11.773149</c:v>
                </c:pt>
                <c:pt idx="276">
                  <c:v>11.773149</c:v>
                </c:pt>
                <c:pt idx="277">
                  <c:v>11.825528</c:v>
                </c:pt>
                <c:pt idx="278">
                  <c:v>11.982664000000021</c:v>
                </c:pt>
                <c:pt idx="279">
                  <c:v>11.930285</c:v>
                </c:pt>
                <c:pt idx="280">
                  <c:v>11.982664000000021</c:v>
                </c:pt>
                <c:pt idx="281">
                  <c:v>12.035044000000006</c:v>
                </c:pt>
                <c:pt idx="282">
                  <c:v>12.035044000000006</c:v>
                </c:pt>
                <c:pt idx="283">
                  <c:v>12.139800999999999</c:v>
                </c:pt>
                <c:pt idx="284">
                  <c:v>12.192182000000004</c:v>
                </c:pt>
                <c:pt idx="285">
                  <c:v>12.244557999999998</c:v>
                </c:pt>
                <c:pt idx="286">
                  <c:v>12.139800999999999</c:v>
                </c:pt>
                <c:pt idx="287">
                  <c:v>12.139800999999999</c:v>
                </c:pt>
                <c:pt idx="288">
                  <c:v>12.192182000000004</c:v>
                </c:pt>
                <c:pt idx="289">
                  <c:v>12.244557999999998</c:v>
                </c:pt>
                <c:pt idx="290">
                  <c:v>12.035044000000006</c:v>
                </c:pt>
                <c:pt idx="291">
                  <c:v>12.087422</c:v>
                </c:pt>
                <c:pt idx="292">
                  <c:v>12.087422</c:v>
                </c:pt>
                <c:pt idx="293">
                  <c:v>12.139800999999999</c:v>
                </c:pt>
                <c:pt idx="294">
                  <c:v>12.139800999999999</c:v>
                </c:pt>
                <c:pt idx="295">
                  <c:v>12.244557999999998</c:v>
                </c:pt>
                <c:pt idx="296">
                  <c:v>12.558833</c:v>
                </c:pt>
                <c:pt idx="297">
                  <c:v>12.506455000000004</c:v>
                </c:pt>
                <c:pt idx="298">
                  <c:v>12.454075</c:v>
                </c:pt>
                <c:pt idx="299">
                  <c:v>12.401695</c:v>
                </c:pt>
                <c:pt idx="300">
                  <c:v>12.454075</c:v>
                </c:pt>
                <c:pt idx="301">
                  <c:v>12.401695</c:v>
                </c:pt>
                <c:pt idx="302">
                  <c:v>12.401695</c:v>
                </c:pt>
                <c:pt idx="303">
                  <c:v>12.296938000000001</c:v>
                </c:pt>
                <c:pt idx="304">
                  <c:v>12.087422</c:v>
                </c:pt>
                <c:pt idx="305">
                  <c:v>12.192182000000004</c:v>
                </c:pt>
                <c:pt idx="306">
                  <c:v>12.244557999999998</c:v>
                </c:pt>
                <c:pt idx="307">
                  <c:v>12.296938000000001</c:v>
                </c:pt>
                <c:pt idx="308">
                  <c:v>12.454075</c:v>
                </c:pt>
                <c:pt idx="309">
                  <c:v>12.611210999999999</c:v>
                </c:pt>
                <c:pt idx="310">
                  <c:v>12.611210999999999</c:v>
                </c:pt>
                <c:pt idx="311">
                  <c:v>12.715969999999999</c:v>
                </c:pt>
                <c:pt idx="312">
                  <c:v>12.663591</c:v>
                </c:pt>
                <c:pt idx="313">
                  <c:v>12.558833</c:v>
                </c:pt>
                <c:pt idx="314">
                  <c:v>12.506455000000004</c:v>
                </c:pt>
                <c:pt idx="315">
                  <c:v>12.663591</c:v>
                </c:pt>
                <c:pt idx="316">
                  <c:v>12.715969999999999</c:v>
                </c:pt>
                <c:pt idx="317">
                  <c:v>12.820727</c:v>
                </c:pt>
                <c:pt idx="318">
                  <c:v>12.925485000000023</c:v>
                </c:pt>
                <c:pt idx="319">
                  <c:v>12.768349000000001</c:v>
                </c:pt>
                <c:pt idx="320">
                  <c:v>12.768349000000001</c:v>
                </c:pt>
                <c:pt idx="321">
                  <c:v>12.820727</c:v>
                </c:pt>
                <c:pt idx="322">
                  <c:v>12.977865</c:v>
                </c:pt>
                <c:pt idx="323">
                  <c:v>13.030242999999999</c:v>
                </c:pt>
                <c:pt idx="324">
                  <c:v>13.082622000000002</c:v>
                </c:pt>
                <c:pt idx="325">
                  <c:v>13.030242999999999</c:v>
                </c:pt>
                <c:pt idx="326">
                  <c:v>13.082622000000002</c:v>
                </c:pt>
                <c:pt idx="327">
                  <c:v>13.082622000000002</c:v>
                </c:pt>
                <c:pt idx="328">
                  <c:v>13.239757999999998</c:v>
                </c:pt>
                <c:pt idx="329">
                  <c:v>13.292137</c:v>
                </c:pt>
                <c:pt idx="330">
                  <c:v>13.344517</c:v>
                </c:pt>
                <c:pt idx="331">
                  <c:v>13.344517</c:v>
                </c:pt>
                <c:pt idx="332">
                  <c:v>13.344517</c:v>
                </c:pt>
                <c:pt idx="333">
                  <c:v>13.396895000000002</c:v>
                </c:pt>
                <c:pt idx="334">
                  <c:v>13.292137</c:v>
                </c:pt>
                <c:pt idx="335">
                  <c:v>13.396895000000002</c:v>
                </c:pt>
                <c:pt idx="336">
                  <c:v>13.396895000000002</c:v>
                </c:pt>
                <c:pt idx="337">
                  <c:v>13.396895000000002</c:v>
                </c:pt>
                <c:pt idx="338">
                  <c:v>13.449274000000001</c:v>
                </c:pt>
                <c:pt idx="339">
                  <c:v>13.449274000000001</c:v>
                </c:pt>
                <c:pt idx="340">
                  <c:v>13.396895000000002</c:v>
                </c:pt>
                <c:pt idx="341">
                  <c:v>13.449274000000001</c:v>
                </c:pt>
                <c:pt idx="342">
                  <c:v>13.501654</c:v>
                </c:pt>
                <c:pt idx="343">
                  <c:v>13.606411</c:v>
                </c:pt>
                <c:pt idx="344">
                  <c:v>13.920685000000002</c:v>
                </c:pt>
                <c:pt idx="345">
                  <c:v>13.868306</c:v>
                </c:pt>
                <c:pt idx="346">
                  <c:v>13.868306</c:v>
                </c:pt>
                <c:pt idx="347">
                  <c:v>13.815928</c:v>
                </c:pt>
                <c:pt idx="348">
                  <c:v>13.763548</c:v>
                </c:pt>
                <c:pt idx="349">
                  <c:v>13.711168999999998</c:v>
                </c:pt>
                <c:pt idx="350">
                  <c:v>13.763548</c:v>
                </c:pt>
                <c:pt idx="351">
                  <c:v>13.815928</c:v>
                </c:pt>
                <c:pt idx="352">
                  <c:v>13.763548</c:v>
                </c:pt>
                <c:pt idx="353">
                  <c:v>13.815928</c:v>
                </c:pt>
                <c:pt idx="354">
                  <c:v>13.711168999999998</c:v>
                </c:pt>
                <c:pt idx="355">
                  <c:v>13.606411</c:v>
                </c:pt>
                <c:pt idx="356">
                  <c:v>13.606411</c:v>
                </c:pt>
                <c:pt idx="357">
                  <c:v>13.554032000000019</c:v>
                </c:pt>
                <c:pt idx="358">
                  <c:v>13.711168999999998</c:v>
                </c:pt>
                <c:pt idx="359">
                  <c:v>13.868306</c:v>
                </c:pt>
                <c:pt idx="360">
                  <c:v>13.868306</c:v>
                </c:pt>
                <c:pt idx="361">
                  <c:v>13.815928</c:v>
                </c:pt>
                <c:pt idx="362">
                  <c:v>13.868306</c:v>
                </c:pt>
                <c:pt idx="363">
                  <c:v>13.815928</c:v>
                </c:pt>
                <c:pt idx="364">
                  <c:v>13.920685000000002</c:v>
                </c:pt>
                <c:pt idx="365">
                  <c:v>13.815928</c:v>
                </c:pt>
                <c:pt idx="366">
                  <c:v>13.868306</c:v>
                </c:pt>
                <c:pt idx="367">
                  <c:v>13.763548</c:v>
                </c:pt>
                <c:pt idx="368">
                  <c:v>13.815928</c:v>
                </c:pt>
                <c:pt idx="369">
                  <c:v>13.763548</c:v>
                </c:pt>
                <c:pt idx="370">
                  <c:v>13.920685000000002</c:v>
                </c:pt>
                <c:pt idx="371">
                  <c:v>13.973063</c:v>
                </c:pt>
                <c:pt idx="372">
                  <c:v>13.973063</c:v>
                </c:pt>
                <c:pt idx="373">
                  <c:v>13.973063</c:v>
                </c:pt>
                <c:pt idx="374">
                  <c:v>14.025442000000023</c:v>
                </c:pt>
                <c:pt idx="375">
                  <c:v>14.077820999999998</c:v>
                </c:pt>
                <c:pt idx="376">
                  <c:v>13.920685000000002</c:v>
                </c:pt>
                <c:pt idx="377">
                  <c:v>13.815928</c:v>
                </c:pt>
                <c:pt idx="378">
                  <c:v>13.711168999999998</c:v>
                </c:pt>
                <c:pt idx="379">
                  <c:v>13.815928</c:v>
                </c:pt>
                <c:pt idx="380">
                  <c:v>13.920685000000002</c:v>
                </c:pt>
                <c:pt idx="381">
                  <c:v>13.973063</c:v>
                </c:pt>
                <c:pt idx="382">
                  <c:v>14.025442000000023</c:v>
                </c:pt>
                <c:pt idx="383">
                  <c:v>14.077820999999998</c:v>
                </c:pt>
                <c:pt idx="384">
                  <c:v>14.287336</c:v>
                </c:pt>
                <c:pt idx="385">
                  <c:v>14.287336</c:v>
                </c:pt>
                <c:pt idx="386">
                  <c:v>14.234957999999999</c:v>
                </c:pt>
                <c:pt idx="387">
                  <c:v>14.339716000000006</c:v>
                </c:pt>
                <c:pt idx="388">
                  <c:v>14.287336</c:v>
                </c:pt>
                <c:pt idx="389">
                  <c:v>14.234957999999999</c:v>
                </c:pt>
                <c:pt idx="390">
                  <c:v>14.234957999999999</c:v>
                </c:pt>
                <c:pt idx="391">
                  <c:v>14.077820999999998</c:v>
                </c:pt>
                <c:pt idx="392">
                  <c:v>13.868306</c:v>
                </c:pt>
                <c:pt idx="393">
                  <c:v>13.815928</c:v>
                </c:pt>
                <c:pt idx="394">
                  <c:v>13.763548</c:v>
                </c:pt>
                <c:pt idx="395">
                  <c:v>13.815928</c:v>
                </c:pt>
                <c:pt idx="396">
                  <c:v>13.920685000000002</c:v>
                </c:pt>
                <c:pt idx="397">
                  <c:v>13.973063</c:v>
                </c:pt>
                <c:pt idx="398">
                  <c:v>14.130200999999998</c:v>
                </c:pt>
                <c:pt idx="399">
                  <c:v>14.182579</c:v>
                </c:pt>
                <c:pt idx="400">
                  <c:v>14.234957999999999</c:v>
                </c:pt>
                <c:pt idx="401">
                  <c:v>14.392095000000021</c:v>
                </c:pt>
                <c:pt idx="402">
                  <c:v>14.601610999999998</c:v>
                </c:pt>
                <c:pt idx="403">
                  <c:v>14.234957999999999</c:v>
                </c:pt>
                <c:pt idx="404">
                  <c:v>14.182579</c:v>
                </c:pt>
                <c:pt idx="405">
                  <c:v>14.287336</c:v>
                </c:pt>
                <c:pt idx="406">
                  <c:v>14.339716000000006</c:v>
                </c:pt>
                <c:pt idx="407">
                  <c:v>14.287336</c:v>
                </c:pt>
                <c:pt idx="408">
                  <c:v>14.182579</c:v>
                </c:pt>
                <c:pt idx="409">
                  <c:v>14.287336</c:v>
                </c:pt>
                <c:pt idx="410">
                  <c:v>14.339716000000006</c:v>
                </c:pt>
                <c:pt idx="411">
                  <c:v>14.287336</c:v>
                </c:pt>
                <c:pt idx="412">
                  <c:v>14.339716000000006</c:v>
                </c:pt>
                <c:pt idx="413">
                  <c:v>14.339716000000006</c:v>
                </c:pt>
                <c:pt idx="414">
                  <c:v>14.287336</c:v>
                </c:pt>
                <c:pt idx="415">
                  <c:v>14.130200999999998</c:v>
                </c:pt>
                <c:pt idx="416">
                  <c:v>14.182579</c:v>
                </c:pt>
                <c:pt idx="417">
                  <c:v>14.130200999999998</c:v>
                </c:pt>
                <c:pt idx="418">
                  <c:v>14.077820999999998</c:v>
                </c:pt>
                <c:pt idx="419">
                  <c:v>14.025442000000023</c:v>
                </c:pt>
                <c:pt idx="420">
                  <c:v>14.234957999999999</c:v>
                </c:pt>
                <c:pt idx="421">
                  <c:v>14.182579</c:v>
                </c:pt>
                <c:pt idx="422">
                  <c:v>14.234957999999999</c:v>
                </c:pt>
                <c:pt idx="423">
                  <c:v>14.287336</c:v>
                </c:pt>
                <c:pt idx="424">
                  <c:v>14.182579</c:v>
                </c:pt>
                <c:pt idx="425">
                  <c:v>14.130200999999998</c:v>
                </c:pt>
                <c:pt idx="426">
                  <c:v>14.287336</c:v>
                </c:pt>
                <c:pt idx="427">
                  <c:v>14.392095000000021</c:v>
                </c:pt>
                <c:pt idx="428">
                  <c:v>14.392095000000021</c:v>
                </c:pt>
                <c:pt idx="429">
                  <c:v>14.392095000000021</c:v>
                </c:pt>
                <c:pt idx="430">
                  <c:v>14.234957999999999</c:v>
                </c:pt>
                <c:pt idx="431">
                  <c:v>14.182579</c:v>
                </c:pt>
                <c:pt idx="432">
                  <c:v>14.130200999999998</c:v>
                </c:pt>
                <c:pt idx="433">
                  <c:v>14.077820999999998</c:v>
                </c:pt>
                <c:pt idx="434">
                  <c:v>14.130200999999998</c:v>
                </c:pt>
                <c:pt idx="435">
                  <c:v>14.130200999999998</c:v>
                </c:pt>
                <c:pt idx="436">
                  <c:v>14.234957999999999</c:v>
                </c:pt>
                <c:pt idx="437">
                  <c:v>14.339716000000006</c:v>
                </c:pt>
                <c:pt idx="438">
                  <c:v>14.287336</c:v>
                </c:pt>
                <c:pt idx="439">
                  <c:v>14.182579</c:v>
                </c:pt>
                <c:pt idx="440">
                  <c:v>14.130200999999998</c:v>
                </c:pt>
                <c:pt idx="441">
                  <c:v>14.077820999999998</c:v>
                </c:pt>
                <c:pt idx="442">
                  <c:v>14.077820999999998</c:v>
                </c:pt>
                <c:pt idx="443">
                  <c:v>14.025442000000023</c:v>
                </c:pt>
                <c:pt idx="444">
                  <c:v>13.973063</c:v>
                </c:pt>
                <c:pt idx="445">
                  <c:v>14.025442000000023</c:v>
                </c:pt>
                <c:pt idx="446">
                  <c:v>14.130200999999998</c:v>
                </c:pt>
                <c:pt idx="447">
                  <c:v>14.077820999999998</c:v>
                </c:pt>
                <c:pt idx="448">
                  <c:v>14.234957999999999</c:v>
                </c:pt>
                <c:pt idx="449">
                  <c:v>14.182579</c:v>
                </c:pt>
                <c:pt idx="450">
                  <c:v>14.234957999999999</c:v>
                </c:pt>
                <c:pt idx="451">
                  <c:v>14.234957999999999</c:v>
                </c:pt>
                <c:pt idx="452">
                  <c:v>14.182579</c:v>
                </c:pt>
                <c:pt idx="453">
                  <c:v>14.234957999999999</c:v>
                </c:pt>
                <c:pt idx="454">
                  <c:v>14.182579</c:v>
                </c:pt>
                <c:pt idx="455">
                  <c:v>14.130200999999998</c:v>
                </c:pt>
                <c:pt idx="456">
                  <c:v>14.025442000000023</c:v>
                </c:pt>
                <c:pt idx="457">
                  <c:v>14.077820999999998</c:v>
                </c:pt>
                <c:pt idx="458">
                  <c:v>14.234957999999999</c:v>
                </c:pt>
                <c:pt idx="459">
                  <c:v>14.234957999999999</c:v>
                </c:pt>
                <c:pt idx="460">
                  <c:v>14.339716000000006</c:v>
                </c:pt>
                <c:pt idx="461">
                  <c:v>14.234957999999999</c:v>
                </c:pt>
                <c:pt idx="462">
                  <c:v>14.130200999999998</c:v>
                </c:pt>
                <c:pt idx="463">
                  <c:v>14.182579</c:v>
                </c:pt>
                <c:pt idx="464">
                  <c:v>14.077820999999998</c:v>
                </c:pt>
                <c:pt idx="465">
                  <c:v>14.182579</c:v>
                </c:pt>
                <c:pt idx="466">
                  <c:v>14.234957999999999</c:v>
                </c:pt>
                <c:pt idx="467">
                  <c:v>14.025442000000023</c:v>
                </c:pt>
                <c:pt idx="468">
                  <c:v>14.130200999999998</c:v>
                </c:pt>
                <c:pt idx="469">
                  <c:v>14.182579</c:v>
                </c:pt>
                <c:pt idx="470">
                  <c:v>14.182579</c:v>
                </c:pt>
                <c:pt idx="471">
                  <c:v>14.339716000000006</c:v>
                </c:pt>
                <c:pt idx="472">
                  <c:v>14.339716000000006</c:v>
                </c:pt>
                <c:pt idx="473">
                  <c:v>14.339716000000006</c:v>
                </c:pt>
                <c:pt idx="474">
                  <c:v>14.392095000000021</c:v>
                </c:pt>
                <c:pt idx="475">
                  <c:v>14.392095000000021</c:v>
                </c:pt>
                <c:pt idx="476">
                  <c:v>14.287336</c:v>
                </c:pt>
                <c:pt idx="477">
                  <c:v>14.234957999999999</c:v>
                </c:pt>
                <c:pt idx="478">
                  <c:v>14.339716000000006</c:v>
                </c:pt>
                <c:pt idx="479">
                  <c:v>14.392095000000021</c:v>
                </c:pt>
                <c:pt idx="480">
                  <c:v>14.182579</c:v>
                </c:pt>
                <c:pt idx="481">
                  <c:v>14.077820999999998</c:v>
                </c:pt>
                <c:pt idx="482">
                  <c:v>14.130200999999998</c:v>
                </c:pt>
                <c:pt idx="483">
                  <c:v>14.234957999999999</c:v>
                </c:pt>
                <c:pt idx="484">
                  <c:v>14.339716000000006</c:v>
                </c:pt>
              </c:numCache>
            </c:numRef>
          </c:yVal>
          <c:smooth val="1"/>
        </c:ser>
        <c:ser>
          <c:idx val="2"/>
          <c:order val="2"/>
          <c:tx>
            <c:strRef>
              <c:f>'log4'!$F$1</c:f>
              <c:strCache>
                <c:ptCount val="1"/>
                <c:pt idx="0">
                  <c:v>Anhängerwinkel</c:v>
                </c:pt>
              </c:strCache>
            </c:strRef>
          </c:tx>
          <c:marker>
            <c:symbol val="none"/>
          </c:marker>
          <c:xVal>
            <c:numRef>
              <c:f>'log4'!$A$2:$A$486</c:f>
              <c:numCache>
                <c:formatCode>General</c:formatCode>
                <c:ptCount val="485"/>
                <c:pt idx="0">
                  <c:v>0</c:v>
                </c:pt>
                <c:pt idx="1">
                  <c:v>0.10199999999999998</c:v>
                </c:pt>
                <c:pt idx="2">
                  <c:v>0.12200000000000009</c:v>
                </c:pt>
                <c:pt idx="3">
                  <c:v>0.14200000000000004</c:v>
                </c:pt>
                <c:pt idx="4">
                  <c:v>0.24100000000000021</c:v>
                </c:pt>
                <c:pt idx="5">
                  <c:v>0.28100000000000008</c:v>
                </c:pt>
                <c:pt idx="6">
                  <c:v>0.32100000000000067</c:v>
                </c:pt>
                <c:pt idx="7">
                  <c:v>0.36000000000000032</c:v>
                </c:pt>
                <c:pt idx="8">
                  <c:v>0.4</c:v>
                </c:pt>
                <c:pt idx="9">
                  <c:v>0.42000000000000032</c:v>
                </c:pt>
                <c:pt idx="10">
                  <c:v>0.44</c:v>
                </c:pt>
                <c:pt idx="11">
                  <c:v>0.48000000000000032</c:v>
                </c:pt>
                <c:pt idx="12">
                  <c:v>0.55900000000000005</c:v>
                </c:pt>
                <c:pt idx="13">
                  <c:v>0.67800000000000171</c:v>
                </c:pt>
                <c:pt idx="14">
                  <c:v>0.69799999999999995</c:v>
                </c:pt>
                <c:pt idx="15">
                  <c:v>0.75800000000000134</c:v>
                </c:pt>
                <c:pt idx="16">
                  <c:v>0.77800000000000158</c:v>
                </c:pt>
                <c:pt idx="17">
                  <c:v>0.79800000000000004</c:v>
                </c:pt>
                <c:pt idx="18">
                  <c:v>0.83700000000000063</c:v>
                </c:pt>
                <c:pt idx="19">
                  <c:v>0.89700000000000002</c:v>
                </c:pt>
                <c:pt idx="20">
                  <c:v>0.91700000000000004</c:v>
                </c:pt>
                <c:pt idx="21">
                  <c:v>0.93700000000000061</c:v>
                </c:pt>
                <c:pt idx="22">
                  <c:v>0.95700000000000063</c:v>
                </c:pt>
                <c:pt idx="23">
                  <c:v>0.996</c:v>
                </c:pt>
                <c:pt idx="24">
                  <c:v>1.0760000000000001</c:v>
                </c:pt>
                <c:pt idx="25">
                  <c:v>1.0960000000000001</c:v>
                </c:pt>
                <c:pt idx="26">
                  <c:v>1.1539999999999973</c:v>
                </c:pt>
                <c:pt idx="27">
                  <c:v>1.1739999999999975</c:v>
                </c:pt>
                <c:pt idx="28">
                  <c:v>1.1940000000000024</c:v>
                </c:pt>
                <c:pt idx="29">
                  <c:v>1.3129999999999975</c:v>
                </c:pt>
                <c:pt idx="30">
                  <c:v>1.373</c:v>
                </c:pt>
                <c:pt idx="31">
                  <c:v>1.393</c:v>
                </c:pt>
                <c:pt idx="32">
                  <c:v>1.4129999999999967</c:v>
                </c:pt>
                <c:pt idx="33">
                  <c:v>1.472</c:v>
                </c:pt>
                <c:pt idx="34">
                  <c:v>1.552</c:v>
                </c:pt>
                <c:pt idx="35">
                  <c:v>1.5920000000000001</c:v>
                </c:pt>
                <c:pt idx="36">
                  <c:v>1.631</c:v>
                </c:pt>
                <c:pt idx="37">
                  <c:v>1.651</c:v>
                </c:pt>
                <c:pt idx="38">
                  <c:v>1.671</c:v>
                </c:pt>
                <c:pt idx="39">
                  <c:v>1.6910000000000001</c:v>
                </c:pt>
                <c:pt idx="40">
                  <c:v>1.7309999999999972</c:v>
                </c:pt>
                <c:pt idx="41">
                  <c:v>1.7509999999999972</c:v>
                </c:pt>
                <c:pt idx="42">
                  <c:v>1.83</c:v>
                </c:pt>
                <c:pt idx="43">
                  <c:v>1.87</c:v>
                </c:pt>
                <c:pt idx="44">
                  <c:v>1.9490000000000001</c:v>
                </c:pt>
                <c:pt idx="45">
                  <c:v>2.0089999999999999</c:v>
                </c:pt>
                <c:pt idx="46">
                  <c:v>2.0489999999999999</c:v>
                </c:pt>
                <c:pt idx="47">
                  <c:v>2.069</c:v>
                </c:pt>
                <c:pt idx="48">
                  <c:v>2.1280000000000001</c:v>
                </c:pt>
                <c:pt idx="49">
                  <c:v>2.1480000000000001</c:v>
                </c:pt>
                <c:pt idx="50">
                  <c:v>2.266</c:v>
                </c:pt>
                <c:pt idx="51">
                  <c:v>2.286</c:v>
                </c:pt>
                <c:pt idx="52">
                  <c:v>2.3659999999999997</c:v>
                </c:pt>
                <c:pt idx="53">
                  <c:v>2.4239999999999999</c:v>
                </c:pt>
                <c:pt idx="54">
                  <c:v>2.484</c:v>
                </c:pt>
                <c:pt idx="55">
                  <c:v>2.524</c:v>
                </c:pt>
                <c:pt idx="56">
                  <c:v>2.544</c:v>
                </c:pt>
                <c:pt idx="57">
                  <c:v>2.6219999999999999</c:v>
                </c:pt>
                <c:pt idx="58">
                  <c:v>2.6419999999999999</c:v>
                </c:pt>
                <c:pt idx="59">
                  <c:v>2.6619999999999999</c:v>
                </c:pt>
                <c:pt idx="60">
                  <c:v>2.6819999999999999</c:v>
                </c:pt>
                <c:pt idx="61">
                  <c:v>2.7410000000000001</c:v>
                </c:pt>
                <c:pt idx="62">
                  <c:v>2.8209999999999997</c:v>
                </c:pt>
                <c:pt idx="63">
                  <c:v>2.8609999999999998</c:v>
                </c:pt>
                <c:pt idx="64">
                  <c:v>2.8989999999999987</c:v>
                </c:pt>
                <c:pt idx="65">
                  <c:v>2.9789999999999988</c:v>
                </c:pt>
                <c:pt idx="66">
                  <c:v>3.0579999999999998</c:v>
                </c:pt>
                <c:pt idx="67">
                  <c:v>3.0779999999999998</c:v>
                </c:pt>
                <c:pt idx="68">
                  <c:v>3.3169999999999953</c:v>
                </c:pt>
                <c:pt idx="69">
                  <c:v>3.3369999999999953</c:v>
                </c:pt>
                <c:pt idx="70">
                  <c:v>3.3759999999999977</c:v>
                </c:pt>
                <c:pt idx="71">
                  <c:v>3.4159999999999977</c:v>
                </c:pt>
                <c:pt idx="72">
                  <c:v>3.4759999999999978</c:v>
                </c:pt>
                <c:pt idx="73">
                  <c:v>3.5349999999999997</c:v>
                </c:pt>
                <c:pt idx="74">
                  <c:v>3.5949999999999998</c:v>
                </c:pt>
                <c:pt idx="75">
                  <c:v>3.6930000000000001</c:v>
                </c:pt>
                <c:pt idx="76">
                  <c:v>3.7330000000000001</c:v>
                </c:pt>
                <c:pt idx="77">
                  <c:v>3.7930000000000001</c:v>
                </c:pt>
                <c:pt idx="78">
                  <c:v>3.8129999999999953</c:v>
                </c:pt>
                <c:pt idx="79">
                  <c:v>3.9709999999999988</c:v>
                </c:pt>
                <c:pt idx="80">
                  <c:v>4.01</c:v>
                </c:pt>
                <c:pt idx="81">
                  <c:v>4.05</c:v>
                </c:pt>
                <c:pt idx="82">
                  <c:v>4.07</c:v>
                </c:pt>
                <c:pt idx="83">
                  <c:v>4.09</c:v>
                </c:pt>
                <c:pt idx="84">
                  <c:v>4.13</c:v>
                </c:pt>
                <c:pt idx="85">
                  <c:v>4.18799999999999</c:v>
                </c:pt>
                <c:pt idx="86">
                  <c:v>4.2080000000000002</c:v>
                </c:pt>
                <c:pt idx="87">
                  <c:v>4.2480000000000002</c:v>
                </c:pt>
                <c:pt idx="88">
                  <c:v>4.2880000000000003</c:v>
                </c:pt>
                <c:pt idx="89">
                  <c:v>4.325999999999989</c:v>
                </c:pt>
                <c:pt idx="90">
                  <c:v>4.3460000000000001</c:v>
                </c:pt>
                <c:pt idx="91">
                  <c:v>4.3860000000000001</c:v>
                </c:pt>
                <c:pt idx="92">
                  <c:v>4.4059999999999997</c:v>
                </c:pt>
                <c:pt idx="93">
                  <c:v>4.4470000000000001</c:v>
                </c:pt>
                <c:pt idx="94">
                  <c:v>4.5049999999999955</c:v>
                </c:pt>
                <c:pt idx="95">
                  <c:v>4.5649999999999897</c:v>
                </c:pt>
                <c:pt idx="96">
                  <c:v>4.6839999999999975</c:v>
                </c:pt>
                <c:pt idx="97">
                  <c:v>4.7039999999999997</c:v>
                </c:pt>
                <c:pt idx="98">
                  <c:v>4.7239999999999975</c:v>
                </c:pt>
                <c:pt idx="99">
                  <c:v>4.8619999999999965</c:v>
                </c:pt>
                <c:pt idx="100">
                  <c:v>4.8819999999999997</c:v>
                </c:pt>
                <c:pt idx="101">
                  <c:v>4.9809999999999999</c:v>
                </c:pt>
                <c:pt idx="102">
                  <c:v>5.0410000000000004</c:v>
                </c:pt>
                <c:pt idx="103">
                  <c:v>5.0609999999999955</c:v>
                </c:pt>
                <c:pt idx="104">
                  <c:v>5.1390000000000002</c:v>
                </c:pt>
                <c:pt idx="105">
                  <c:v>5.1589999999999945</c:v>
                </c:pt>
                <c:pt idx="106">
                  <c:v>5.2190000000000003</c:v>
                </c:pt>
                <c:pt idx="107">
                  <c:v>5.2389999999999999</c:v>
                </c:pt>
                <c:pt idx="108">
                  <c:v>5.2779999999999996</c:v>
                </c:pt>
                <c:pt idx="109">
                  <c:v>5.317999999999989</c:v>
                </c:pt>
                <c:pt idx="110">
                  <c:v>5.357999999999989</c:v>
                </c:pt>
                <c:pt idx="111">
                  <c:v>5.3780000000000001</c:v>
                </c:pt>
                <c:pt idx="112">
                  <c:v>5.3979999999999899</c:v>
                </c:pt>
                <c:pt idx="113">
                  <c:v>5.5169999999999995</c:v>
                </c:pt>
                <c:pt idx="114">
                  <c:v>5.5369999999999999</c:v>
                </c:pt>
                <c:pt idx="115">
                  <c:v>5.6349999999999945</c:v>
                </c:pt>
                <c:pt idx="116">
                  <c:v>5.69599999999999</c:v>
                </c:pt>
                <c:pt idx="117">
                  <c:v>5.7539999999999996</c:v>
                </c:pt>
                <c:pt idx="118">
                  <c:v>5.9139999999999997</c:v>
                </c:pt>
                <c:pt idx="119">
                  <c:v>5.9539999999999997</c:v>
                </c:pt>
                <c:pt idx="120">
                  <c:v>6.093</c:v>
                </c:pt>
                <c:pt idx="121">
                  <c:v>6.1129999999999898</c:v>
                </c:pt>
                <c:pt idx="122">
                  <c:v>6.1529999999999889</c:v>
                </c:pt>
                <c:pt idx="123">
                  <c:v>6.2519999999999998</c:v>
                </c:pt>
                <c:pt idx="124">
                  <c:v>6.2720000000000002</c:v>
                </c:pt>
                <c:pt idx="125">
                  <c:v>6.3119999999999985</c:v>
                </c:pt>
                <c:pt idx="126">
                  <c:v>6.3519999999999985</c:v>
                </c:pt>
                <c:pt idx="127">
                  <c:v>6.4509999999999996</c:v>
                </c:pt>
                <c:pt idx="128">
                  <c:v>6.4909999999999997</c:v>
                </c:pt>
                <c:pt idx="129">
                  <c:v>6.5910000000000002</c:v>
                </c:pt>
                <c:pt idx="130">
                  <c:v>6.61099999999999</c:v>
                </c:pt>
                <c:pt idx="131">
                  <c:v>6.6310000000000002</c:v>
                </c:pt>
                <c:pt idx="132">
                  <c:v>6.73</c:v>
                </c:pt>
                <c:pt idx="133">
                  <c:v>6.79</c:v>
                </c:pt>
                <c:pt idx="134">
                  <c:v>6.8679999999999879</c:v>
                </c:pt>
                <c:pt idx="135">
                  <c:v>6.9080000000000004</c:v>
                </c:pt>
                <c:pt idx="136">
                  <c:v>6.968</c:v>
                </c:pt>
                <c:pt idx="137">
                  <c:v>7.0469999999999997</c:v>
                </c:pt>
                <c:pt idx="138">
                  <c:v>7.1469999999999985</c:v>
                </c:pt>
                <c:pt idx="139">
                  <c:v>7.2060000000000004</c:v>
                </c:pt>
                <c:pt idx="140">
                  <c:v>7.226</c:v>
                </c:pt>
                <c:pt idx="141">
                  <c:v>7.2460000000000004</c:v>
                </c:pt>
                <c:pt idx="142">
                  <c:v>7.34499999999999</c:v>
                </c:pt>
                <c:pt idx="143">
                  <c:v>7.3849999999999945</c:v>
                </c:pt>
                <c:pt idx="144">
                  <c:v>7.4249999999999945</c:v>
                </c:pt>
                <c:pt idx="145">
                  <c:v>7.5039999999999996</c:v>
                </c:pt>
                <c:pt idx="146">
                  <c:v>7.5239999999999965</c:v>
                </c:pt>
                <c:pt idx="147">
                  <c:v>7.5439999999999996</c:v>
                </c:pt>
                <c:pt idx="148">
                  <c:v>7.5839999999999996</c:v>
                </c:pt>
                <c:pt idx="149">
                  <c:v>7.623999999999989</c:v>
                </c:pt>
                <c:pt idx="150">
                  <c:v>7.6619999999999955</c:v>
                </c:pt>
                <c:pt idx="151">
                  <c:v>7.7219999999999995</c:v>
                </c:pt>
                <c:pt idx="152">
                  <c:v>7.82099999999999</c:v>
                </c:pt>
                <c:pt idx="153">
                  <c:v>7.86099999999999</c:v>
                </c:pt>
                <c:pt idx="154">
                  <c:v>7.8810000000000002</c:v>
                </c:pt>
                <c:pt idx="155">
                  <c:v>7.9210000000000003</c:v>
                </c:pt>
                <c:pt idx="156">
                  <c:v>7.9409999999999998</c:v>
                </c:pt>
                <c:pt idx="157">
                  <c:v>7.9790000000000108</c:v>
                </c:pt>
                <c:pt idx="158">
                  <c:v>8.02</c:v>
                </c:pt>
                <c:pt idx="159">
                  <c:v>8.1590000000000007</c:v>
                </c:pt>
                <c:pt idx="160">
                  <c:v>8.1790000000000003</c:v>
                </c:pt>
                <c:pt idx="161">
                  <c:v>8.2189999999999994</c:v>
                </c:pt>
                <c:pt idx="162">
                  <c:v>8.238999999999999</c:v>
                </c:pt>
                <c:pt idx="163">
                  <c:v>8.2590000000000003</c:v>
                </c:pt>
                <c:pt idx="164">
                  <c:v>8.338000000000001</c:v>
                </c:pt>
                <c:pt idx="165">
                  <c:v>8.3580000000000005</c:v>
                </c:pt>
                <c:pt idx="166">
                  <c:v>8.3780000000000001</c:v>
                </c:pt>
                <c:pt idx="167">
                  <c:v>8.3980000000000015</c:v>
                </c:pt>
                <c:pt idx="168">
                  <c:v>8.4580000000000002</c:v>
                </c:pt>
                <c:pt idx="169">
                  <c:v>8.5180000000000025</c:v>
                </c:pt>
                <c:pt idx="170">
                  <c:v>8.5379999999999985</c:v>
                </c:pt>
                <c:pt idx="171">
                  <c:v>8.6179999999999986</c:v>
                </c:pt>
                <c:pt idx="172">
                  <c:v>8.6380000000000017</c:v>
                </c:pt>
                <c:pt idx="173">
                  <c:v>8.6580000000000013</c:v>
                </c:pt>
                <c:pt idx="174">
                  <c:v>8.677999999999999</c:v>
                </c:pt>
                <c:pt idx="175">
                  <c:v>8.6979999999999986</c:v>
                </c:pt>
                <c:pt idx="176">
                  <c:v>8.7779999999999987</c:v>
                </c:pt>
                <c:pt idx="177">
                  <c:v>8.8180000000000014</c:v>
                </c:pt>
                <c:pt idx="178">
                  <c:v>8.8580000000000005</c:v>
                </c:pt>
                <c:pt idx="179">
                  <c:v>8.8780000000000001</c:v>
                </c:pt>
                <c:pt idx="180">
                  <c:v>8.9360000000000035</c:v>
                </c:pt>
                <c:pt idx="181">
                  <c:v>8.9560000000000048</c:v>
                </c:pt>
                <c:pt idx="182">
                  <c:v>8.9760000000000026</c:v>
                </c:pt>
                <c:pt idx="183">
                  <c:v>9.016</c:v>
                </c:pt>
                <c:pt idx="184">
                  <c:v>9.0360000000000014</c:v>
                </c:pt>
                <c:pt idx="185">
                  <c:v>9.1750000000000007</c:v>
                </c:pt>
                <c:pt idx="186">
                  <c:v>9.1950000000000003</c:v>
                </c:pt>
                <c:pt idx="187">
                  <c:v>9.2150000000000016</c:v>
                </c:pt>
                <c:pt idx="188">
                  <c:v>9.2540000000000013</c:v>
                </c:pt>
                <c:pt idx="189">
                  <c:v>9.2740000000000009</c:v>
                </c:pt>
                <c:pt idx="190">
                  <c:v>9.3340000000000014</c:v>
                </c:pt>
                <c:pt idx="191">
                  <c:v>9.3740000000000006</c:v>
                </c:pt>
                <c:pt idx="192">
                  <c:v>9.4130000000000003</c:v>
                </c:pt>
                <c:pt idx="193">
                  <c:v>9.4730000000000008</c:v>
                </c:pt>
                <c:pt idx="194">
                  <c:v>9.4930000000000003</c:v>
                </c:pt>
                <c:pt idx="195">
                  <c:v>9.6319999999999997</c:v>
                </c:pt>
                <c:pt idx="196">
                  <c:v>9.6520000000000028</c:v>
                </c:pt>
                <c:pt idx="197">
                  <c:v>9.6920000000000002</c:v>
                </c:pt>
                <c:pt idx="198">
                  <c:v>9.7909999999999986</c:v>
                </c:pt>
                <c:pt idx="199">
                  <c:v>9.8110000000000035</c:v>
                </c:pt>
                <c:pt idx="200">
                  <c:v>9.89</c:v>
                </c:pt>
                <c:pt idx="201">
                  <c:v>9.93</c:v>
                </c:pt>
                <c:pt idx="202">
                  <c:v>9.9700000000000006</c:v>
                </c:pt>
                <c:pt idx="203">
                  <c:v>9.99</c:v>
                </c:pt>
                <c:pt idx="204">
                  <c:v>10.01</c:v>
                </c:pt>
                <c:pt idx="205">
                  <c:v>10.068</c:v>
                </c:pt>
                <c:pt idx="206">
                  <c:v>10.088000000000001</c:v>
                </c:pt>
                <c:pt idx="207">
                  <c:v>10.108000000000001</c:v>
                </c:pt>
                <c:pt idx="208">
                  <c:v>10.127999999999998</c:v>
                </c:pt>
                <c:pt idx="209">
                  <c:v>10.147999999999998</c:v>
                </c:pt>
                <c:pt idx="210">
                  <c:v>10.206</c:v>
                </c:pt>
                <c:pt idx="211">
                  <c:v>10.226000000000001</c:v>
                </c:pt>
                <c:pt idx="212">
                  <c:v>10.266</c:v>
                </c:pt>
                <c:pt idx="213">
                  <c:v>10.326000000000002</c:v>
                </c:pt>
                <c:pt idx="214">
                  <c:v>10.364000000000004</c:v>
                </c:pt>
                <c:pt idx="215">
                  <c:v>10.424000000000001</c:v>
                </c:pt>
                <c:pt idx="216">
                  <c:v>10.444000000000001</c:v>
                </c:pt>
                <c:pt idx="217">
                  <c:v>10.465000000000023</c:v>
                </c:pt>
                <c:pt idx="218">
                  <c:v>10.485000000000019</c:v>
                </c:pt>
                <c:pt idx="219">
                  <c:v>10.524000000000001</c:v>
                </c:pt>
                <c:pt idx="220">
                  <c:v>10.564</c:v>
                </c:pt>
                <c:pt idx="221">
                  <c:v>10.643999999999998</c:v>
                </c:pt>
                <c:pt idx="222">
                  <c:v>10.703000000000001</c:v>
                </c:pt>
                <c:pt idx="223">
                  <c:v>10.742999999999999</c:v>
                </c:pt>
                <c:pt idx="224">
                  <c:v>10.763</c:v>
                </c:pt>
                <c:pt idx="225">
                  <c:v>10.783000000000001</c:v>
                </c:pt>
                <c:pt idx="226">
                  <c:v>10.883000000000004</c:v>
                </c:pt>
                <c:pt idx="227">
                  <c:v>10.963000000000006</c:v>
                </c:pt>
                <c:pt idx="228">
                  <c:v>11.122</c:v>
                </c:pt>
                <c:pt idx="229">
                  <c:v>11.181000000000001</c:v>
                </c:pt>
                <c:pt idx="230">
                  <c:v>11.281000000000001</c:v>
                </c:pt>
                <c:pt idx="231">
                  <c:v>11.399000000000004</c:v>
                </c:pt>
                <c:pt idx="232">
                  <c:v>11.419</c:v>
                </c:pt>
                <c:pt idx="233">
                  <c:v>11.439</c:v>
                </c:pt>
                <c:pt idx="234">
                  <c:v>11.478</c:v>
                </c:pt>
                <c:pt idx="235">
                  <c:v>11.498000000000001</c:v>
                </c:pt>
                <c:pt idx="236">
                  <c:v>11.537999999999998</c:v>
                </c:pt>
                <c:pt idx="237">
                  <c:v>11.558</c:v>
                </c:pt>
                <c:pt idx="238">
                  <c:v>11.636000000000001</c:v>
                </c:pt>
                <c:pt idx="239">
                  <c:v>11.676</c:v>
                </c:pt>
                <c:pt idx="240">
                  <c:v>11.756</c:v>
                </c:pt>
                <c:pt idx="241">
                  <c:v>11.814</c:v>
                </c:pt>
                <c:pt idx="242">
                  <c:v>11.834</c:v>
                </c:pt>
                <c:pt idx="243">
                  <c:v>11.894</c:v>
                </c:pt>
                <c:pt idx="244">
                  <c:v>11.914</c:v>
                </c:pt>
                <c:pt idx="245">
                  <c:v>11.952000000000023</c:v>
                </c:pt>
                <c:pt idx="246">
                  <c:v>11.992000000000004</c:v>
                </c:pt>
                <c:pt idx="247">
                  <c:v>12.012</c:v>
                </c:pt>
                <c:pt idx="248">
                  <c:v>12.032</c:v>
                </c:pt>
                <c:pt idx="249">
                  <c:v>12.052000000000019</c:v>
                </c:pt>
                <c:pt idx="250">
                  <c:v>12.130999999999998</c:v>
                </c:pt>
                <c:pt idx="251">
                  <c:v>12.191000000000001</c:v>
                </c:pt>
                <c:pt idx="252">
                  <c:v>12.230999999999998</c:v>
                </c:pt>
                <c:pt idx="253">
                  <c:v>12.27</c:v>
                </c:pt>
                <c:pt idx="254">
                  <c:v>12.29</c:v>
                </c:pt>
                <c:pt idx="255">
                  <c:v>12.449</c:v>
                </c:pt>
                <c:pt idx="256">
                  <c:v>12.469000000000019</c:v>
                </c:pt>
                <c:pt idx="257">
                  <c:v>12.489000000000004</c:v>
                </c:pt>
                <c:pt idx="258">
                  <c:v>12.529</c:v>
                </c:pt>
                <c:pt idx="259">
                  <c:v>12.548999999999999</c:v>
                </c:pt>
                <c:pt idx="260">
                  <c:v>12.607000000000001</c:v>
                </c:pt>
                <c:pt idx="261">
                  <c:v>12.627000000000001</c:v>
                </c:pt>
                <c:pt idx="262">
                  <c:v>12.646999999999998</c:v>
                </c:pt>
                <c:pt idx="263">
                  <c:v>12.667</c:v>
                </c:pt>
                <c:pt idx="264">
                  <c:v>12.687000000000001</c:v>
                </c:pt>
                <c:pt idx="265">
                  <c:v>12.707000000000001</c:v>
                </c:pt>
                <c:pt idx="266">
                  <c:v>12.765000000000002</c:v>
                </c:pt>
                <c:pt idx="267">
                  <c:v>12.785</c:v>
                </c:pt>
                <c:pt idx="268">
                  <c:v>12.845000000000002</c:v>
                </c:pt>
                <c:pt idx="269">
                  <c:v>12.865000000000023</c:v>
                </c:pt>
                <c:pt idx="270">
                  <c:v>12.903</c:v>
                </c:pt>
                <c:pt idx="271">
                  <c:v>12.923</c:v>
                </c:pt>
                <c:pt idx="272">
                  <c:v>12.964</c:v>
                </c:pt>
                <c:pt idx="273">
                  <c:v>12.984</c:v>
                </c:pt>
                <c:pt idx="274">
                  <c:v>13.004</c:v>
                </c:pt>
                <c:pt idx="275">
                  <c:v>13.024000000000001</c:v>
                </c:pt>
                <c:pt idx="276">
                  <c:v>13.143000000000001</c:v>
                </c:pt>
                <c:pt idx="277">
                  <c:v>13.183</c:v>
                </c:pt>
                <c:pt idx="278">
                  <c:v>13.282</c:v>
                </c:pt>
                <c:pt idx="279">
                  <c:v>13.302000000000019</c:v>
                </c:pt>
                <c:pt idx="280">
                  <c:v>13.342000000000002</c:v>
                </c:pt>
                <c:pt idx="281">
                  <c:v>13.401</c:v>
                </c:pt>
                <c:pt idx="282">
                  <c:v>13.421000000000001</c:v>
                </c:pt>
                <c:pt idx="283">
                  <c:v>13.461</c:v>
                </c:pt>
                <c:pt idx="284">
                  <c:v>13.501000000000001</c:v>
                </c:pt>
                <c:pt idx="285">
                  <c:v>13.54</c:v>
                </c:pt>
                <c:pt idx="286">
                  <c:v>13.639999999999999</c:v>
                </c:pt>
                <c:pt idx="287">
                  <c:v>13.66</c:v>
                </c:pt>
                <c:pt idx="288">
                  <c:v>13.779</c:v>
                </c:pt>
                <c:pt idx="289">
                  <c:v>13.819000000000004</c:v>
                </c:pt>
                <c:pt idx="290">
                  <c:v>13.878</c:v>
                </c:pt>
                <c:pt idx="291">
                  <c:v>13.898</c:v>
                </c:pt>
                <c:pt idx="292">
                  <c:v>14.077</c:v>
                </c:pt>
                <c:pt idx="293">
                  <c:v>14.097</c:v>
                </c:pt>
                <c:pt idx="294">
                  <c:v>14.117000000000001</c:v>
                </c:pt>
                <c:pt idx="295">
                  <c:v>14.195</c:v>
                </c:pt>
                <c:pt idx="296">
                  <c:v>14.255000000000004</c:v>
                </c:pt>
                <c:pt idx="297">
                  <c:v>14.353000000000021</c:v>
                </c:pt>
                <c:pt idx="298">
                  <c:v>14.393000000000002</c:v>
                </c:pt>
                <c:pt idx="299">
                  <c:v>14.413</c:v>
                </c:pt>
                <c:pt idx="300">
                  <c:v>14.454000000000002</c:v>
                </c:pt>
                <c:pt idx="301">
                  <c:v>14.532</c:v>
                </c:pt>
                <c:pt idx="302">
                  <c:v>14.691000000000001</c:v>
                </c:pt>
                <c:pt idx="303">
                  <c:v>14.710999999999999</c:v>
                </c:pt>
                <c:pt idx="304">
                  <c:v>14.771000000000001</c:v>
                </c:pt>
                <c:pt idx="305">
                  <c:v>14.81</c:v>
                </c:pt>
                <c:pt idx="306">
                  <c:v>14.83</c:v>
                </c:pt>
                <c:pt idx="307">
                  <c:v>14.850000000000019</c:v>
                </c:pt>
                <c:pt idx="308">
                  <c:v>14.870000000000006</c:v>
                </c:pt>
                <c:pt idx="309">
                  <c:v>14.89</c:v>
                </c:pt>
                <c:pt idx="310">
                  <c:v>14.93</c:v>
                </c:pt>
                <c:pt idx="311">
                  <c:v>14.989000000000004</c:v>
                </c:pt>
                <c:pt idx="312">
                  <c:v>15.048999999999999</c:v>
                </c:pt>
                <c:pt idx="313">
                  <c:v>15.127999999999998</c:v>
                </c:pt>
                <c:pt idx="314">
                  <c:v>15.207999999999998</c:v>
                </c:pt>
                <c:pt idx="315">
                  <c:v>15.227999999999998</c:v>
                </c:pt>
                <c:pt idx="316">
                  <c:v>15.247999999999999</c:v>
                </c:pt>
                <c:pt idx="317">
                  <c:v>15.307</c:v>
                </c:pt>
                <c:pt idx="318">
                  <c:v>15.327</c:v>
                </c:pt>
                <c:pt idx="319">
                  <c:v>15.446</c:v>
                </c:pt>
                <c:pt idx="320">
                  <c:v>15.487</c:v>
                </c:pt>
                <c:pt idx="321">
                  <c:v>15.507</c:v>
                </c:pt>
                <c:pt idx="322">
                  <c:v>15.705</c:v>
                </c:pt>
                <c:pt idx="323">
                  <c:v>15.764000000000001</c:v>
                </c:pt>
                <c:pt idx="324">
                  <c:v>15.784000000000001</c:v>
                </c:pt>
                <c:pt idx="325">
                  <c:v>15.864000000000004</c:v>
                </c:pt>
                <c:pt idx="326">
                  <c:v>15.884</c:v>
                </c:pt>
                <c:pt idx="327">
                  <c:v>15.963000000000006</c:v>
                </c:pt>
                <c:pt idx="328">
                  <c:v>16.042999999999989</c:v>
                </c:pt>
                <c:pt idx="329">
                  <c:v>16.082999999999952</c:v>
                </c:pt>
                <c:pt idx="330">
                  <c:v>16.103000000000005</c:v>
                </c:pt>
                <c:pt idx="331">
                  <c:v>16.163</c:v>
                </c:pt>
                <c:pt idx="332">
                  <c:v>16.183</c:v>
                </c:pt>
                <c:pt idx="333">
                  <c:v>16.202999999999989</c:v>
                </c:pt>
                <c:pt idx="334">
                  <c:v>16.242999999999956</c:v>
                </c:pt>
                <c:pt idx="335">
                  <c:v>16.282999999999955</c:v>
                </c:pt>
                <c:pt idx="336">
                  <c:v>16.343</c:v>
                </c:pt>
                <c:pt idx="337">
                  <c:v>16.363</c:v>
                </c:pt>
                <c:pt idx="338">
                  <c:v>16.401999999999987</c:v>
                </c:pt>
                <c:pt idx="339">
                  <c:v>16.421999999999986</c:v>
                </c:pt>
                <c:pt idx="340">
                  <c:v>16.441999999999986</c:v>
                </c:pt>
                <c:pt idx="341">
                  <c:v>16.461999999999989</c:v>
                </c:pt>
                <c:pt idx="342">
                  <c:v>16.501999999999999</c:v>
                </c:pt>
                <c:pt idx="343">
                  <c:v>16.523</c:v>
                </c:pt>
                <c:pt idx="344">
                  <c:v>16.641999999999999</c:v>
                </c:pt>
                <c:pt idx="345">
                  <c:v>16.661999999999999</c:v>
                </c:pt>
                <c:pt idx="346">
                  <c:v>16.681999999999999</c:v>
                </c:pt>
                <c:pt idx="347">
                  <c:v>16.760000000000002</c:v>
                </c:pt>
                <c:pt idx="348">
                  <c:v>16.8</c:v>
                </c:pt>
                <c:pt idx="349">
                  <c:v>16.917999999999999</c:v>
                </c:pt>
                <c:pt idx="350">
                  <c:v>16.937999999999999</c:v>
                </c:pt>
                <c:pt idx="351">
                  <c:v>16.957999999999988</c:v>
                </c:pt>
                <c:pt idx="352">
                  <c:v>16.978000000000002</c:v>
                </c:pt>
                <c:pt idx="353">
                  <c:v>17.036999999999999</c:v>
                </c:pt>
                <c:pt idx="354">
                  <c:v>17.056999999999999</c:v>
                </c:pt>
                <c:pt idx="355">
                  <c:v>17.077000000000005</c:v>
                </c:pt>
                <c:pt idx="356">
                  <c:v>17.157000000000039</c:v>
                </c:pt>
                <c:pt idx="357">
                  <c:v>17.196000000000005</c:v>
                </c:pt>
                <c:pt idx="358">
                  <c:v>17.216000000000001</c:v>
                </c:pt>
                <c:pt idx="359">
                  <c:v>17.276</c:v>
                </c:pt>
                <c:pt idx="360">
                  <c:v>17.315999999999999</c:v>
                </c:pt>
                <c:pt idx="361">
                  <c:v>17.454999999999988</c:v>
                </c:pt>
                <c:pt idx="362">
                  <c:v>17.474999999999987</c:v>
                </c:pt>
                <c:pt idx="363">
                  <c:v>17.515000000000001</c:v>
                </c:pt>
                <c:pt idx="364">
                  <c:v>17.574999999999999</c:v>
                </c:pt>
                <c:pt idx="365">
                  <c:v>17.713999999999999</c:v>
                </c:pt>
                <c:pt idx="366">
                  <c:v>17.734000000000005</c:v>
                </c:pt>
                <c:pt idx="367">
                  <c:v>17.794</c:v>
                </c:pt>
                <c:pt idx="368">
                  <c:v>17.852</c:v>
                </c:pt>
                <c:pt idx="369">
                  <c:v>17.872</c:v>
                </c:pt>
                <c:pt idx="370">
                  <c:v>17.989999999999952</c:v>
                </c:pt>
                <c:pt idx="371">
                  <c:v>18.010000000000005</c:v>
                </c:pt>
                <c:pt idx="372">
                  <c:v>18.03</c:v>
                </c:pt>
                <c:pt idx="373">
                  <c:v>18.07</c:v>
                </c:pt>
                <c:pt idx="374">
                  <c:v>18.110000000000031</c:v>
                </c:pt>
                <c:pt idx="375">
                  <c:v>18.149000000000001</c:v>
                </c:pt>
                <c:pt idx="376">
                  <c:v>18.189</c:v>
                </c:pt>
                <c:pt idx="377">
                  <c:v>18.209</c:v>
                </c:pt>
                <c:pt idx="378">
                  <c:v>18.228999999999989</c:v>
                </c:pt>
                <c:pt idx="379">
                  <c:v>18.327000000000005</c:v>
                </c:pt>
                <c:pt idx="380">
                  <c:v>18.347000000000001</c:v>
                </c:pt>
                <c:pt idx="381">
                  <c:v>18.407</c:v>
                </c:pt>
                <c:pt idx="382">
                  <c:v>18.427</c:v>
                </c:pt>
                <c:pt idx="383">
                  <c:v>18.464999999999989</c:v>
                </c:pt>
                <c:pt idx="384">
                  <c:v>18.524999999999999</c:v>
                </c:pt>
                <c:pt idx="385">
                  <c:v>18.564999999999987</c:v>
                </c:pt>
                <c:pt idx="386">
                  <c:v>18.584999999999987</c:v>
                </c:pt>
                <c:pt idx="387">
                  <c:v>18.623999999999999</c:v>
                </c:pt>
                <c:pt idx="388">
                  <c:v>18.664000000000001</c:v>
                </c:pt>
                <c:pt idx="389">
                  <c:v>18.684000000000001</c:v>
                </c:pt>
                <c:pt idx="390">
                  <c:v>18.704000000000001</c:v>
                </c:pt>
                <c:pt idx="391">
                  <c:v>18.724</c:v>
                </c:pt>
                <c:pt idx="392">
                  <c:v>18.783999999999956</c:v>
                </c:pt>
                <c:pt idx="393">
                  <c:v>18.803999999999988</c:v>
                </c:pt>
                <c:pt idx="394">
                  <c:v>18.824000000000005</c:v>
                </c:pt>
                <c:pt idx="395">
                  <c:v>18.844000000000001</c:v>
                </c:pt>
                <c:pt idx="396">
                  <c:v>18.864000000000001</c:v>
                </c:pt>
                <c:pt idx="397">
                  <c:v>18.884</c:v>
                </c:pt>
                <c:pt idx="398">
                  <c:v>18.942999999999955</c:v>
                </c:pt>
                <c:pt idx="399">
                  <c:v>18.962999999999944</c:v>
                </c:pt>
                <c:pt idx="400">
                  <c:v>19.023</c:v>
                </c:pt>
                <c:pt idx="401">
                  <c:v>19.042999999999989</c:v>
                </c:pt>
                <c:pt idx="402">
                  <c:v>19.100999999999999</c:v>
                </c:pt>
                <c:pt idx="403">
                  <c:v>19.221</c:v>
                </c:pt>
                <c:pt idx="404">
                  <c:v>19.259</c:v>
                </c:pt>
                <c:pt idx="405">
                  <c:v>19.298999999999989</c:v>
                </c:pt>
                <c:pt idx="406">
                  <c:v>19.338999999999999</c:v>
                </c:pt>
                <c:pt idx="407">
                  <c:v>19.359000000000005</c:v>
                </c:pt>
                <c:pt idx="408">
                  <c:v>19.379000000000001</c:v>
                </c:pt>
                <c:pt idx="409">
                  <c:v>19.417000000000005</c:v>
                </c:pt>
                <c:pt idx="410">
                  <c:v>19.437000000000001</c:v>
                </c:pt>
                <c:pt idx="411">
                  <c:v>19.457000000000001</c:v>
                </c:pt>
                <c:pt idx="412">
                  <c:v>19.477</c:v>
                </c:pt>
                <c:pt idx="413">
                  <c:v>19.497</c:v>
                </c:pt>
                <c:pt idx="414">
                  <c:v>19.574999999999999</c:v>
                </c:pt>
                <c:pt idx="415">
                  <c:v>19.594999999999999</c:v>
                </c:pt>
                <c:pt idx="416">
                  <c:v>19.614999999999998</c:v>
                </c:pt>
                <c:pt idx="417">
                  <c:v>19.635000000000005</c:v>
                </c:pt>
                <c:pt idx="418">
                  <c:v>19.655000000000001</c:v>
                </c:pt>
                <c:pt idx="419">
                  <c:v>19.695</c:v>
                </c:pt>
                <c:pt idx="420">
                  <c:v>19.734000000000005</c:v>
                </c:pt>
                <c:pt idx="421">
                  <c:v>19.774000000000001</c:v>
                </c:pt>
                <c:pt idx="422">
                  <c:v>19.834000000000035</c:v>
                </c:pt>
                <c:pt idx="423">
                  <c:v>19.853999999999999</c:v>
                </c:pt>
                <c:pt idx="424">
                  <c:v>19.893000000000001</c:v>
                </c:pt>
                <c:pt idx="425">
                  <c:v>20.013000000000005</c:v>
                </c:pt>
                <c:pt idx="426">
                  <c:v>20.093</c:v>
                </c:pt>
                <c:pt idx="427">
                  <c:v>20.113000000000035</c:v>
                </c:pt>
                <c:pt idx="428">
                  <c:v>20.132999999999999</c:v>
                </c:pt>
                <c:pt idx="429">
                  <c:v>20.172999999999988</c:v>
                </c:pt>
                <c:pt idx="430">
                  <c:v>20.212</c:v>
                </c:pt>
                <c:pt idx="431">
                  <c:v>20.251999999999999</c:v>
                </c:pt>
                <c:pt idx="432">
                  <c:v>20.292000000000002</c:v>
                </c:pt>
                <c:pt idx="433">
                  <c:v>20.332000000000001</c:v>
                </c:pt>
                <c:pt idx="434">
                  <c:v>20.43</c:v>
                </c:pt>
                <c:pt idx="435">
                  <c:v>20.45</c:v>
                </c:pt>
                <c:pt idx="436">
                  <c:v>20.47</c:v>
                </c:pt>
                <c:pt idx="437">
                  <c:v>20.49</c:v>
                </c:pt>
                <c:pt idx="438">
                  <c:v>20.529</c:v>
                </c:pt>
                <c:pt idx="439">
                  <c:v>20.609000000000005</c:v>
                </c:pt>
                <c:pt idx="440">
                  <c:v>20.629000000000001</c:v>
                </c:pt>
                <c:pt idx="441">
                  <c:v>20.649000000000001</c:v>
                </c:pt>
                <c:pt idx="442">
                  <c:v>20.707000000000001</c:v>
                </c:pt>
                <c:pt idx="443">
                  <c:v>20.766999999999989</c:v>
                </c:pt>
                <c:pt idx="444">
                  <c:v>20.786999999999956</c:v>
                </c:pt>
                <c:pt idx="445">
                  <c:v>20.846</c:v>
                </c:pt>
                <c:pt idx="446">
                  <c:v>20.885999999999989</c:v>
                </c:pt>
                <c:pt idx="447">
                  <c:v>20.905999999999956</c:v>
                </c:pt>
                <c:pt idx="448">
                  <c:v>20.925999999999952</c:v>
                </c:pt>
                <c:pt idx="449">
                  <c:v>20.946000000000002</c:v>
                </c:pt>
                <c:pt idx="450">
                  <c:v>21.024000000000001</c:v>
                </c:pt>
                <c:pt idx="451">
                  <c:v>21.044</c:v>
                </c:pt>
                <c:pt idx="452">
                  <c:v>21.084</c:v>
                </c:pt>
                <c:pt idx="453">
                  <c:v>21.103999999999999</c:v>
                </c:pt>
                <c:pt idx="454">
                  <c:v>21.161999999999999</c:v>
                </c:pt>
                <c:pt idx="455">
                  <c:v>21.202000000000002</c:v>
                </c:pt>
                <c:pt idx="456">
                  <c:v>21.242999999999956</c:v>
                </c:pt>
                <c:pt idx="457">
                  <c:v>21.321999999999999</c:v>
                </c:pt>
                <c:pt idx="458">
                  <c:v>21.38299999999996</c:v>
                </c:pt>
                <c:pt idx="459">
                  <c:v>21.402999999999956</c:v>
                </c:pt>
                <c:pt idx="460">
                  <c:v>21.481000000000002</c:v>
                </c:pt>
                <c:pt idx="461">
                  <c:v>21.521000000000001</c:v>
                </c:pt>
                <c:pt idx="462">
                  <c:v>21.581</c:v>
                </c:pt>
                <c:pt idx="463">
                  <c:v>21.600999999999999</c:v>
                </c:pt>
                <c:pt idx="464">
                  <c:v>21.64</c:v>
                </c:pt>
                <c:pt idx="465">
                  <c:v>21.66</c:v>
                </c:pt>
                <c:pt idx="466">
                  <c:v>21.68</c:v>
                </c:pt>
                <c:pt idx="467">
                  <c:v>21.838999999999999</c:v>
                </c:pt>
                <c:pt idx="468">
                  <c:v>21.879000000000001</c:v>
                </c:pt>
                <c:pt idx="469">
                  <c:v>22.016999999999999</c:v>
                </c:pt>
                <c:pt idx="470">
                  <c:v>22.036999999999999</c:v>
                </c:pt>
                <c:pt idx="471">
                  <c:v>22.114999999999998</c:v>
                </c:pt>
                <c:pt idx="472">
                  <c:v>22.175000000000001</c:v>
                </c:pt>
                <c:pt idx="473">
                  <c:v>22.195</c:v>
                </c:pt>
                <c:pt idx="474">
                  <c:v>22.215</c:v>
                </c:pt>
                <c:pt idx="475">
                  <c:v>22.236000000000001</c:v>
                </c:pt>
                <c:pt idx="476">
                  <c:v>22.274000000000001</c:v>
                </c:pt>
                <c:pt idx="477">
                  <c:v>22.353999999999999</c:v>
                </c:pt>
                <c:pt idx="478">
                  <c:v>22.373999999999999</c:v>
                </c:pt>
                <c:pt idx="479">
                  <c:v>22.431999999999999</c:v>
                </c:pt>
                <c:pt idx="480">
                  <c:v>22.59</c:v>
                </c:pt>
                <c:pt idx="481">
                  <c:v>22.650000000000031</c:v>
                </c:pt>
                <c:pt idx="482">
                  <c:v>22.67</c:v>
                </c:pt>
                <c:pt idx="483">
                  <c:v>22.69</c:v>
                </c:pt>
                <c:pt idx="484">
                  <c:v>22.71</c:v>
                </c:pt>
              </c:numCache>
            </c:numRef>
          </c:xVal>
          <c:yVal>
            <c:numRef>
              <c:f>'log4'!$F$2:$F$486</c:f>
              <c:numCache>
                <c:formatCode>General</c:formatCode>
                <c:ptCount val="485"/>
                <c:pt idx="0">
                  <c:v>-6.5604399999999945</c:v>
                </c:pt>
                <c:pt idx="1">
                  <c:v>-6.5604399999999945</c:v>
                </c:pt>
                <c:pt idx="2">
                  <c:v>-6.5604399999999945</c:v>
                </c:pt>
                <c:pt idx="3">
                  <c:v>-6.5604399999999945</c:v>
                </c:pt>
                <c:pt idx="4">
                  <c:v>-6.4945049999999878</c:v>
                </c:pt>
                <c:pt idx="5">
                  <c:v>-6.5604399999999945</c:v>
                </c:pt>
                <c:pt idx="6">
                  <c:v>-6.4615390000000001</c:v>
                </c:pt>
                <c:pt idx="7">
                  <c:v>-6.593407</c:v>
                </c:pt>
                <c:pt idx="8">
                  <c:v>-6.6593400000000003</c:v>
                </c:pt>
                <c:pt idx="9">
                  <c:v>-6.6923079999999899</c:v>
                </c:pt>
                <c:pt idx="10">
                  <c:v>-6.6923079999999899</c:v>
                </c:pt>
                <c:pt idx="11">
                  <c:v>-6.7912090000000118</c:v>
                </c:pt>
                <c:pt idx="12">
                  <c:v>-6.7912090000000118</c:v>
                </c:pt>
                <c:pt idx="13">
                  <c:v>-6.9890109999999996</c:v>
                </c:pt>
                <c:pt idx="14">
                  <c:v>-7.0219779999999945</c:v>
                </c:pt>
                <c:pt idx="15">
                  <c:v>-6.9890109999999996</c:v>
                </c:pt>
                <c:pt idx="16">
                  <c:v>-6.9560440000000003</c:v>
                </c:pt>
                <c:pt idx="17">
                  <c:v>-6.9230770000000001</c:v>
                </c:pt>
                <c:pt idx="18">
                  <c:v>-6.9560440000000003</c:v>
                </c:pt>
                <c:pt idx="19">
                  <c:v>-6.9560440000000003</c:v>
                </c:pt>
                <c:pt idx="20">
                  <c:v>-6.9230770000000001</c:v>
                </c:pt>
                <c:pt idx="21">
                  <c:v>-6.8901099999999955</c:v>
                </c:pt>
                <c:pt idx="22">
                  <c:v>-6.85714299999999</c:v>
                </c:pt>
                <c:pt idx="23">
                  <c:v>-6.7582420000000107</c:v>
                </c:pt>
                <c:pt idx="24">
                  <c:v>-6.7252749999999955</c:v>
                </c:pt>
                <c:pt idx="25">
                  <c:v>-6.6923079999999899</c:v>
                </c:pt>
                <c:pt idx="26">
                  <c:v>-6.6593400000000003</c:v>
                </c:pt>
                <c:pt idx="27">
                  <c:v>-6.6593400000000003</c:v>
                </c:pt>
                <c:pt idx="28">
                  <c:v>-6.6263739999999975</c:v>
                </c:pt>
                <c:pt idx="29">
                  <c:v>-6.6263739999999975</c:v>
                </c:pt>
                <c:pt idx="30">
                  <c:v>-6.7582420000000107</c:v>
                </c:pt>
                <c:pt idx="31">
                  <c:v>-6.6593400000000003</c:v>
                </c:pt>
                <c:pt idx="32">
                  <c:v>-6.6263739999999975</c:v>
                </c:pt>
                <c:pt idx="33">
                  <c:v>-6.6263739999999975</c:v>
                </c:pt>
                <c:pt idx="34">
                  <c:v>-6.5604399999999945</c:v>
                </c:pt>
                <c:pt idx="35">
                  <c:v>-6.5274719999999897</c:v>
                </c:pt>
                <c:pt idx="36">
                  <c:v>-6.5604399999999945</c:v>
                </c:pt>
                <c:pt idx="37">
                  <c:v>-6.593407</c:v>
                </c:pt>
                <c:pt idx="38">
                  <c:v>-6.593407</c:v>
                </c:pt>
                <c:pt idx="39">
                  <c:v>-6.6593400000000003</c:v>
                </c:pt>
                <c:pt idx="40">
                  <c:v>-6.5604399999999945</c:v>
                </c:pt>
                <c:pt idx="41">
                  <c:v>-6.593407</c:v>
                </c:pt>
                <c:pt idx="42">
                  <c:v>-6.4945049999999878</c:v>
                </c:pt>
                <c:pt idx="43">
                  <c:v>-6.4615390000000001</c:v>
                </c:pt>
                <c:pt idx="44">
                  <c:v>-6.4615390000000001</c:v>
                </c:pt>
                <c:pt idx="45">
                  <c:v>-6.3956039999999996</c:v>
                </c:pt>
                <c:pt idx="46">
                  <c:v>-6.3956039999999996</c:v>
                </c:pt>
                <c:pt idx="47">
                  <c:v>-6.3626379999999889</c:v>
                </c:pt>
                <c:pt idx="48">
                  <c:v>-6.2967029999999999</c:v>
                </c:pt>
                <c:pt idx="49">
                  <c:v>-6.3296700000000001</c:v>
                </c:pt>
                <c:pt idx="50">
                  <c:v>-6.2967029999999999</c:v>
                </c:pt>
                <c:pt idx="51">
                  <c:v>-6.3296700000000001</c:v>
                </c:pt>
                <c:pt idx="52">
                  <c:v>-6.3626379999999889</c:v>
                </c:pt>
                <c:pt idx="53">
                  <c:v>-6.3626379999999889</c:v>
                </c:pt>
                <c:pt idx="54">
                  <c:v>-6.3956039999999996</c:v>
                </c:pt>
                <c:pt idx="55">
                  <c:v>-6.428572</c:v>
                </c:pt>
                <c:pt idx="56">
                  <c:v>-6.3956039999999996</c:v>
                </c:pt>
                <c:pt idx="57">
                  <c:v>-6.3626379999999889</c:v>
                </c:pt>
                <c:pt idx="58">
                  <c:v>-6.3956039999999996</c:v>
                </c:pt>
                <c:pt idx="59">
                  <c:v>-6.3626379999999889</c:v>
                </c:pt>
                <c:pt idx="60">
                  <c:v>-6.3956039999999996</c:v>
                </c:pt>
                <c:pt idx="61">
                  <c:v>-6.3626379999999889</c:v>
                </c:pt>
                <c:pt idx="62">
                  <c:v>-6.428572</c:v>
                </c:pt>
                <c:pt idx="63">
                  <c:v>-6.5604399999999945</c:v>
                </c:pt>
                <c:pt idx="64">
                  <c:v>-6.6593400000000003</c:v>
                </c:pt>
                <c:pt idx="65">
                  <c:v>-6.6593400000000003</c:v>
                </c:pt>
                <c:pt idx="66">
                  <c:v>-6.428572</c:v>
                </c:pt>
                <c:pt idx="67">
                  <c:v>-6.3626379999999889</c:v>
                </c:pt>
                <c:pt idx="68">
                  <c:v>-6.4615390000000001</c:v>
                </c:pt>
                <c:pt idx="69">
                  <c:v>-6.5604399999999945</c:v>
                </c:pt>
                <c:pt idx="70">
                  <c:v>-6.4615390000000001</c:v>
                </c:pt>
                <c:pt idx="71">
                  <c:v>-6.4615390000000001</c:v>
                </c:pt>
                <c:pt idx="72">
                  <c:v>-6.4615390000000001</c:v>
                </c:pt>
                <c:pt idx="73">
                  <c:v>-6.6263739999999975</c:v>
                </c:pt>
                <c:pt idx="74">
                  <c:v>-6.6263739999999975</c:v>
                </c:pt>
                <c:pt idx="75">
                  <c:v>-6.7252749999999955</c:v>
                </c:pt>
                <c:pt idx="76">
                  <c:v>-6.7582420000000107</c:v>
                </c:pt>
                <c:pt idx="77">
                  <c:v>-6.6263739999999975</c:v>
                </c:pt>
                <c:pt idx="78">
                  <c:v>-6.593407</c:v>
                </c:pt>
                <c:pt idx="79">
                  <c:v>-6.5274719999999897</c:v>
                </c:pt>
                <c:pt idx="80">
                  <c:v>-6.593407</c:v>
                </c:pt>
                <c:pt idx="81">
                  <c:v>-6.6593400000000003</c:v>
                </c:pt>
                <c:pt idx="82">
                  <c:v>-6.6923079999999899</c:v>
                </c:pt>
                <c:pt idx="83">
                  <c:v>-6.6923079999999899</c:v>
                </c:pt>
                <c:pt idx="84">
                  <c:v>-6.6593400000000003</c:v>
                </c:pt>
                <c:pt idx="85">
                  <c:v>-6.6593400000000003</c:v>
                </c:pt>
                <c:pt idx="86">
                  <c:v>-6.6593400000000003</c:v>
                </c:pt>
                <c:pt idx="87">
                  <c:v>-6.6923079999999899</c:v>
                </c:pt>
                <c:pt idx="88">
                  <c:v>-6.7912090000000118</c:v>
                </c:pt>
                <c:pt idx="89">
                  <c:v>-6.7912090000000118</c:v>
                </c:pt>
                <c:pt idx="90">
                  <c:v>-6.82417599999998</c:v>
                </c:pt>
                <c:pt idx="91">
                  <c:v>-6.7252749999999955</c:v>
                </c:pt>
                <c:pt idx="92">
                  <c:v>-6.7252749999999955</c:v>
                </c:pt>
                <c:pt idx="93">
                  <c:v>-6.6923079999999899</c:v>
                </c:pt>
                <c:pt idx="94">
                  <c:v>-6.7252749999999955</c:v>
                </c:pt>
                <c:pt idx="95">
                  <c:v>-6.82417599999998</c:v>
                </c:pt>
                <c:pt idx="96">
                  <c:v>-6.85714299999999</c:v>
                </c:pt>
                <c:pt idx="97">
                  <c:v>-6.8901099999999955</c:v>
                </c:pt>
                <c:pt idx="98">
                  <c:v>-6.85714299999999</c:v>
                </c:pt>
                <c:pt idx="99">
                  <c:v>-6.85714299999999</c:v>
                </c:pt>
                <c:pt idx="100">
                  <c:v>-6.9230770000000001</c:v>
                </c:pt>
                <c:pt idx="101">
                  <c:v>-6.9230770000000001</c:v>
                </c:pt>
                <c:pt idx="102">
                  <c:v>-6.85714299999999</c:v>
                </c:pt>
                <c:pt idx="103">
                  <c:v>-6.85714299999999</c:v>
                </c:pt>
                <c:pt idx="104">
                  <c:v>-6.9560440000000003</c:v>
                </c:pt>
                <c:pt idx="105">
                  <c:v>-6.9890109999999996</c:v>
                </c:pt>
                <c:pt idx="106">
                  <c:v>-7.1208789999999897</c:v>
                </c:pt>
                <c:pt idx="107">
                  <c:v>-7.1208789999999897</c:v>
                </c:pt>
                <c:pt idx="108">
                  <c:v>-7.0879119999999878</c:v>
                </c:pt>
                <c:pt idx="109">
                  <c:v>-7.1208789999999897</c:v>
                </c:pt>
                <c:pt idx="110">
                  <c:v>-7.1208789999999897</c:v>
                </c:pt>
                <c:pt idx="111">
                  <c:v>-7.0879119999999878</c:v>
                </c:pt>
                <c:pt idx="112">
                  <c:v>-7.1208789999999897</c:v>
                </c:pt>
                <c:pt idx="113">
                  <c:v>-7.1208789999999897</c:v>
                </c:pt>
                <c:pt idx="114">
                  <c:v>-7.0879119999999878</c:v>
                </c:pt>
                <c:pt idx="115">
                  <c:v>-7.2197800000000001</c:v>
                </c:pt>
                <c:pt idx="116">
                  <c:v>-7.1868129999999955</c:v>
                </c:pt>
                <c:pt idx="117">
                  <c:v>-7.0879119999999878</c:v>
                </c:pt>
                <c:pt idx="118">
                  <c:v>-7.1868129999999955</c:v>
                </c:pt>
                <c:pt idx="119">
                  <c:v>-7.1538459999999899</c:v>
                </c:pt>
                <c:pt idx="120">
                  <c:v>-7.1538459999999899</c:v>
                </c:pt>
                <c:pt idx="121">
                  <c:v>-7.1538459999999899</c:v>
                </c:pt>
                <c:pt idx="122">
                  <c:v>-7.2197800000000001</c:v>
                </c:pt>
                <c:pt idx="123">
                  <c:v>-7.2527480000000004</c:v>
                </c:pt>
                <c:pt idx="124">
                  <c:v>-7.3186819999999955</c:v>
                </c:pt>
                <c:pt idx="125">
                  <c:v>-7.2857139999999996</c:v>
                </c:pt>
                <c:pt idx="126">
                  <c:v>-7.2527480000000004</c:v>
                </c:pt>
                <c:pt idx="127">
                  <c:v>-7.2197800000000001</c:v>
                </c:pt>
                <c:pt idx="128">
                  <c:v>-7.2197800000000001</c:v>
                </c:pt>
                <c:pt idx="129">
                  <c:v>-7.2857139999999996</c:v>
                </c:pt>
                <c:pt idx="130">
                  <c:v>-7.3516480000000097</c:v>
                </c:pt>
                <c:pt idx="131">
                  <c:v>-7.4175819999999897</c:v>
                </c:pt>
                <c:pt idx="132">
                  <c:v>-7.3846149999999868</c:v>
                </c:pt>
                <c:pt idx="133">
                  <c:v>-7.2857139999999996</c:v>
                </c:pt>
                <c:pt idx="134">
                  <c:v>-7.2857139999999996</c:v>
                </c:pt>
                <c:pt idx="135">
                  <c:v>-7.3516480000000097</c:v>
                </c:pt>
                <c:pt idx="136">
                  <c:v>-7.4175819999999897</c:v>
                </c:pt>
                <c:pt idx="137">
                  <c:v>-7.4505499999999998</c:v>
                </c:pt>
                <c:pt idx="138">
                  <c:v>-7.3846149999999868</c:v>
                </c:pt>
                <c:pt idx="139">
                  <c:v>-7.4505499999999998</c:v>
                </c:pt>
                <c:pt idx="140">
                  <c:v>-7.4835159999999945</c:v>
                </c:pt>
                <c:pt idx="141">
                  <c:v>-7.5824169999999897</c:v>
                </c:pt>
                <c:pt idx="142">
                  <c:v>-7.648352</c:v>
                </c:pt>
                <c:pt idx="143">
                  <c:v>-7.6813190000000002</c:v>
                </c:pt>
                <c:pt idx="144">
                  <c:v>-7.7142849999999878</c:v>
                </c:pt>
                <c:pt idx="145">
                  <c:v>-7.6813190000000002</c:v>
                </c:pt>
                <c:pt idx="146">
                  <c:v>-7.648352</c:v>
                </c:pt>
                <c:pt idx="147">
                  <c:v>-7.6813190000000002</c:v>
                </c:pt>
                <c:pt idx="148">
                  <c:v>-7.5494510000000004</c:v>
                </c:pt>
                <c:pt idx="149">
                  <c:v>-7.5824169999999897</c:v>
                </c:pt>
                <c:pt idx="150">
                  <c:v>-7.648352</c:v>
                </c:pt>
                <c:pt idx="151">
                  <c:v>-7.7142849999999878</c:v>
                </c:pt>
                <c:pt idx="152">
                  <c:v>-7.8461539999999985</c:v>
                </c:pt>
                <c:pt idx="153">
                  <c:v>-7.8461539999999985</c:v>
                </c:pt>
                <c:pt idx="154">
                  <c:v>-7.9120879999999945</c:v>
                </c:pt>
                <c:pt idx="155">
                  <c:v>-7.945055</c:v>
                </c:pt>
                <c:pt idx="156">
                  <c:v>-7.8791209999999996</c:v>
                </c:pt>
                <c:pt idx="157">
                  <c:v>-7.9120879999999945</c:v>
                </c:pt>
                <c:pt idx="158">
                  <c:v>-7.8791209999999996</c:v>
                </c:pt>
                <c:pt idx="159">
                  <c:v>-7.8791209999999996</c:v>
                </c:pt>
                <c:pt idx="160">
                  <c:v>-7.9120879999999945</c:v>
                </c:pt>
                <c:pt idx="161">
                  <c:v>-7.9120879999999945</c:v>
                </c:pt>
                <c:pt idx="162">
                  <c:v>-7.8461539999999985</c:v>
                </c:pt>
                <c:pt idx="163">
                  <c:v>-7.8461539999999985</c:v>
                </c:pt>
                <c:pt idx="164">
                  <c:v>-8.0109890000000004</c:v>
                </c:pt>
                <c:pt idx="165">
                  <c:v>-8.0439559999999997</c:v>
                </c:pt>
                <c:pt idx="166">
                  <c:v>-8.0439559999999997</c:v>
                </c:pt>
                <c:pt idx="167">
                  <c:v>-8.076922999999999</c:v>
                </c:pt>
                <c:pt idx="168">
                  <c:v>-8.0439559999999997</c:v>
                </c:pt>
                <c:pt idx="169">
                  <c:v>-7.9780220000000108</c:v>
                </c:pt>
                <c:pt idx="170">
                  <c:v>-8.0109890000000004</c:v>
                </c:pt>
                <c:pt idx="171">
                  <c:v>-8.0109890000000004</c:v>
                </c:pt>
                <c:pt idx="172">
                  <c:v>-8.0439559999999997</c:v>
                </c:pt>
                <c:pt idx="173">
                  <c:v>-8.0439559999999997</c:v>
                </c:pt>
                <c:pt idx="174">
                  <c:v>-8.076922999999999</c:v>
                </c:pt>
                <c:pt idx="175">
                  <c:v>-8.076922999999999</c:v>
                </c:pt>
                <c:pt idx="176">
                  <c:v>-8.0439559999999997</c:v>
                </c:pt>
                <c:pt idx="177">
                  <c:v>-8.1758240000000004</c:v>
                </c:pt>
                <c:pt idx="178">
                  <c:v>-8.2087909999999997</c:v>
                </c:pt>
                <c:pt idx="179">
                  <c:v>-8.2417579999999973</c:v>
                </c:pt>
                <c:pt idx="180">
                  <c:v>-8.3406590000000005</c:v>
                </c:pt>
                <c:pt idx="181">
                  <c:v>-8.3076930000000004</c:v>
                </c:pt>
                <c:pt idx="182">
                  <c:v>-8.3076930000000004</c:v>
                </c:pt>
                <c:pt idx="183">
                  <c:v>-8.3076930000000004</c:v>
                </c:pt>
                <c:pt idx="184">
                  <c:v>-8.3406590000000005</c:v>
                </c:pt>
                <c:pt idx="185">
                  <c:v>-8.4065930000000026</c:v>
                </c:pt>
                <c:pt idx="186">
                  <c:v>-8.3736270000000008</c:v>
                </c:pt>
                <c:pt idx="187">
                  <c:v>-8.3406590000000005</c:v>
                </c:pt>
                <c:pt idx="188">
                  <c:v>-8.4395600000000002</c:v>
                </c:pt>
                <c:pt idx="189">
                  <c:v>-8.4725280000000005</c:v>
                </c:pt>
                <c:pt idx="190">
                  <c:v>-8.5054940000000272</c:v>
                </c:pt>
                <c:pt idx="191">
                  <c:v>-8.5714290000000002</c:v>
                </c:pt>
                <c:pt idx="192">
                  <c:v>-8.5054940000000272</c:v>
                </c:pt>
                <c:pt idx="193">
                  <c:v>-8.5714290000000002</c:v>
                </c:pt>
                <c:pt idx="194">
                  <c:v>-8.5714290000000002</c:v>
                </c:pt>
                <c:pt idx="195">
                  <c:v>-8.6043959999999995</c:v>
                </c:pt>
                <c:pt idx="196">
                  <c:v>-8.6043959999999995</c:v>
                </c:pt>
                <c:pt idx="197">
                  <c:v>-8.7032970000000009</c:v>
                </c:pt>
                <c:pt idx="198">
                  <c:v>-8.7692300000000003</c:v>
                </c:pt>
                <c:pt idx="199">
                  <c:v>-8.8351650000000035</c:v>
                </c:pt>
                <c:pt idx="200">
                  <c:v>-8.7692300000000003</c:v>
                </c:pt>
                <c:pt idx="201">
                  <c:v>-8.8021980000000006</c:v>
                </c:pt>
                <c:pt idx="202">
                  <c:v>-8.7692300000000003</c:v>
                </c:pt>
                <c:pt idx="203">
                  <c:v>-8.8681320000000028</c:v>
                </c:pt>
                <c:pt idx="204">
                  <c:v>-8.8681320000000028</c:v>
                </c:pt>
                <c:pt idx="205">
                  <c:v>-8.9340659999999996</c:v>
                </c:pt>
                <c:pt idx="206">
                  <c:v>-9.0329670000000011</c:v>
                </c:pt>
                <c:pt idx="207">
                  <c:v>-9.0989019999999989</c:v>
                </c:pt>
                <c:pt idx="208">
                  <c:v>-9.1318679999999972</c:v>
                </c:pt>
                <c:pt idx="209">
                  <c:v>-9.1648350000000001</c:v>
                </c:pt>
                <c:pt idx="210">
                  <c:v>-9.2307689999999987</c:v>
                </c:pt>
                <c:pt idx="211">
                  <c:v>-9.2307689999999987</c:v>
                </c:pt>
                <c:pt idx="212">
                  <c:v>-9.1318679999999972</c:v>
                </c:pt>
                <c:pt idx="213">
                  <c:v>-9.0659340000000253</c:v>
                </c:pt>
                <c:pt idx="214">
                  <c:v>-9.0989019999999989</c:v>
                </c:pt>
                <c:pt idx="215">
                  <c:v>-9.0989019999999989</c:v>
                </c:pt>
                <c:pt idx="216">
                  <c:v>-9.1318679999999972</c:v>
                </c:pt>
                <c:pt idx="217">
                  <c:v>-9.0989019999999989</c:v>
                </c:pt>
                <c:pt idx="218">
                  <c:v>-9.0989019999999989</c:v>
                </c:pt>
                <c:pt idx="219">
                  <c:v>-9.0659340000000253</c:v>
                </c:pt>
                <c:pt idx="220">
                  <c:v>-9.1648350000000001</c:v>
                </c:pt>
                <c:pt idx="221">
                  <c:v>-9.1978029999999986</c:v>
                </c:pt>
                <c:pt idx="222">
                  <c:v>-9.1648350000000001</c:v>
                </c:pt>
                <c:pt idx="223">
                  <c:v>-9.1978029999999986</c:v>
                </c:pt>
                <c:pt idx="224">
                  <c:v>-9.2307689999999987</c:v>
                </c:pt>
                <c:pt idx="225">
                  <c:v>-9.2637360000000193</c:v>
                </c:pt>
                <c:pt idx="226">
                  <c:v>-9.3296710000000012</c:v>
                </c:pt>
                <c:pt idx="227">
                  <c:v>-9.3626380000000236</c:v>
                </c:pt>
                <c:pt idx="228">
                  <c:v>-9.4615380000000027</c:v>
                </c:pt>
                <c:pt idx="229">
                  <c:v>-9.4615380000000027</c:v>
                </c:pt>
                <c:pt idx="230">
                  <c:v>-9.5274719999999995</c:v>
                </c:pt>
                <c:pt idx="231">
                  <c:v>-9.5934070000000027</c:v>
                </c:pt>
                <c:pt idx="232">
                  <c:v>-9.5604390000000272</c:v>
                </c:pt>
                <c:pt idx="233">
                  <c:v>-9.5934070000000027</c:v>
                </c:pt>
                <c:pt idx="234">
                  <c:v>-9.6263739999999984</c:v>
                </c:pt>
                <c:pt idx="235">
                  <c:v>-9.6923070000000013</c:v>
                </c:pt>
                <c:pt idx="236">
                  <c:v>-9.7912079999999992</c:v>
                </c:pt>
                <c:pt idx="237">
                  <c:v>-9.8241759999999996</c:v>
                </c:pt>
                <c:pt idx="238">
                  <c:v>-9.8241759999999996</c:v>
                </c:pt>
                <c:pt idx="239">
                  <c:v>-9.8571420000000067</c:v>
                </c:pt>
                <c:pt idx="240">
                  <c:v>-9.9230779999999985</c:v>
                </c:pt>
                <c:pt idx="241">
                  <c:v>-9.89011</c:v>
                </c:pt>
                <c:pt idx="242">
                  <c:v>-9.9230779999999985</c:v>
                </c:pt>
                <c:pt idx="243">
                  <c:v>-9.9230779999999985</c:v>
                </c:pt>
                <c:pt idx="244">
                  <c:v>-9.9560440000000252</c:v>
                </c:pt>
                <c:pt idx="245">
                  <c:v>-9.9890110000000014</c:v>
                </c:pt>
                <c:pt idx="246">
                  <c:v>-10.120878999999999</c:v>
                </c:pt>
                <c:pt idx="247">
                  <c:v>-10.21978</c:v>
                </c:pt>
                <c:pt idx="248">
                  <c:v>-10.21978</c:v>
                </c:pt>
                <c:pt idx="249">
                  <c:v>-10.252748</c:v>
                </c:pt>
                <c:pt idx="250">
                  <c:v>-10.351648000000004</c:v>
                </c:pt>
                <c:pt idx="251">
                  <c:v>-10.318681</c:v>
                </c:pt>
                <c:pt idx="252">
                  <c:v>-10.285714</c:v>
                </c:pt>
                <c:pt idx="253">
                  <c:v>-10.252748</c:v>
                </c:pt>
                <c:pt idx="254">
                  <c:v>-10.252748</c:v>
                </c:pt>
                <c:pt idx="255">
                  <c:v>-10.483517000000004</c:v>
                </c:pt>
                <c:pt idx="256">
                  <c:v>-10.516483000000004</c:v>
                </c:pt>
                <c:pt idx="257">
                  <c:v>-10.582417000000019</c:v>
                </c:pt>
                <c:pt idx="258">
                  <c:v>-10.582417000000019</c:v>
                </c:pt>
                <c:pt idx="259">
                  <c:v>-10.582417000000019</c:v>
                </c:pt>
                <c:pt idx="260">
                  <c:v>-10.450550000000021</c:v>
                </c:pt>
                <c:pt idx="261">
                  <c:v>-10.450550000000021</c:v>
                </c:pt>
                <c:pt idx="262">
                  <c:v>-10.516483000000004</c:v>
                </c:pt>
                <c:pt idx="263">
                  <c:v>-10.516483000000004</c:v>
                </c:pt>
                <c:pt idx="264">
                  <c:v>-10.549451000000001</c:v>
                </c:pt>
                <c:pt idx="265">
                  <c:v>-10.582417000000019</c:v>
                </c:pt>
                <c:pt idx="266">
                  <c:v>-10.747252999999999</c:v>
                </c:pt>
                <c:pt idx="267">
                  <c:v>-10.780219999999998</c:v>
                </c:pt>
                <c:pt idx="268">
                  <c:v>-10.714286</c:v>
                </c:pt>
                <c:pt idx="269">
                  <c:v>-10.747252999999999</c:v>
                </c:pt>
                <c:pt idx="270">
                  <c:v>-10.714286</c:v>
                </c:pt>
                <c:pt idx="271">
                  <c:v>-10.681318999999998</c:v>
                </c:pt>
                <c:pt idx="272">
                  <c:v>-10.714286</c:v>
                </c:pt>
                <c:pt idx="273">
                  <c:v>-10.714286</c:v>
                </c:pt>
                <c:pt idx="274">
                  <c:v>-10.747252999999999</c:v>
                </c:pt>
                <c:pt idx="275">
                  <c:v>-10.714286</c:v>
                </c:pt>
                <c:pt idx="276">
                  <c:v>-10.714286</c:v>
                </c:pt>
                <c:pt idx="277">
                  <c:v>-10.747252999999999</c:v>
                </c:pt>
                <c:pt idx="278">
                  <c:v>-10.846153000000001</c:v>
                </c:pt>
                <c:pt idx="279">
                  <c:v>-10.813187000000006</c:v>
                </c:pt>
                <c:pt idx="280">
                  <c:v>-10.846153000000001</c:v>
                </c:pt>
                <c:pt idx="281">
                  <c:v>-10.879121</c:v>
                </c:pt>
                <c:pt idx="282">
                  <c:v>-10.879121</c:v>
                </c:pt>
                <c:pt idx="283">
                  <c:v>-10.945055</c:v>
                </c:pt>
                <c:pt idx="284">
                  <c:v>-10.978022999999999</c:v>
                </c:pt>
                <c:pt idx="285">
                  <c:v>-11.010989</c:v>
                </c:pt>
                <c:pt idx="286">
                  <c:v>-10.945055</c:v>
                </c:pt>
                <c:pt idx="287">
                  <c:v>-10.945055</c:v>
                </c:pt>
                <c:pt idx="288">
                  <c:v>-10.978022999999999</c:v>
                </c:pt>
                <c:pt idx="289">
                  <c:v>-11.010989</c:v>
                </c:pt>
                <c:pt idx="290">
                  <c:v>-10.879121</c:v>
                </c:pt>
                <c:pt idx="291">
                  <c:v>-10.912087000000019</c:v>
                </c:pt>
                <c:pt idx="292">
                  <c:v>-10.912087000000019</c:v>
                </c:pt>
                <c:pt idx="293">
                  <c:v>-10.945055</c:v>
                </c:pt>
                <c:pt idx="294">
                  <c:v>-10.945055</c:v>
                </c:pt>
                <c:pt idx="295">
                  <c:v>-11.010989</c:v>
                </c:pt>
                <c:pt idx="296">
                  <c:v>-11.208790999999998</c:v>
                </c:pt>
                <c:pt idx="297">
                  <c:v>-11.175824</c:v>
                </c:pt>
                <c:pt idx="298">
                  <c:v>-11.142857000000001</c:v>
                </c:pt>
                <c:pt idx="299">
                  <c:v>-11.10989</c:v>
                </c:pt>
                <c:pt idx="300">
                  <c:v>-11.142857000000001</c:v>
                </c:pt>
                <c:pt idx="301">
                  <c:v>-11.10989</c:v>
                </c:pt>
                <c:pt idx="302">
                  <c:v>-11.10989</c:v>
                </c:pt>
                <c:pt idx="303">
                  <c:v>-11.043956</c:v>
                </c:pt>
                <c:pt idx="304">
                  <c:v>-10.912087000000019</c:v>
                </c:pt>
                <c:pt idx="305">
                  <c:v>-10.978022999999999</c:v>
                </c:pt>
                <c:pt idx="306">
                  <c:v>-11.010989</c:v>
                </c:pt>
                <c:pt idx="307">
                  <c:v>-11.043956</c:v>
                </c:pt>
                <c:pt idx="308">
                  <c:v>-11.142857000000001</c:v>
                </c:pt>
                <c:pt idx="309">
                  <c:v>-11.241757999999999</c:v>
                </c:pt>
                <c:pt idx="310">
                  <c:v>-11.241757999999999</c:v>
                </c:pt>
                <c:pt idx="311">
                  <c:v>-11.307693</c:v>
                </c:pt>
                <c:pt idx="312">
                  <c:v>-11.274725999999999</c:v>
                </c:pt>
                <c:pt idx="313">
                  <c:v>-11.208790999999998</c:v>
                </c:pt>
                <c:pt idx="314">
                  <c:v>-11.175824</c:v>
                </c:pt>
                <c:pt idx="315">
                  <c:v>-11.274725999999999</c:v>
                </c:pt>
                <c:pt idx="316">
                  <c:v>-11.307693</c:v>
                </c:pt>
                <c:pt idx="317">
                  <c:v>-11.373627000000004</c:v>
                </c:pt>
                <c:pt idx="318">
                  <c:v>-11.43956</c:v>
                </c:pt>
                <c:pt idx="319">
                  <c:v>-11.340659</c:v>
                </c:pt>
                <c:pt idx="320">
                  <c:v>-11.340659</c:v>
                </c:pt>
                <c:pt idx="321">
                  <c:v>-11.373627000000004</c:v>
                </c:pt>
                <c:pt idx="322">
                  <c:v>-11.472528000000002</c:v>
                </c:pt>
                <c:pt idx="323">
                  <c:v>-11.505495000000021</c:v>
                </c:pt>
                <c:pt idx="324">
                  <c:v>-11.538462000000001</c:v>
                </c:pt>
                <c:pt idx="325">
                  <c:v>-11.505495000000021</c:v>
                </c:pt>
                <c:pt idx="326">
                  <c:v>-11.538462000000001</c:v>
                </c:pt>
                <c:pt idx="327">
                  <c:v>-11.538462000000001</c:v>
                </c:pt>
                <c:pt idx="328">
                  <c:v>-11.637361999999998</c:v>
                </c:pt>
                <c:pt idx="329">
                  <c:v>-11.670329000000001</c:v>
                </c:pt>
                <c:pt idx="330">
                  <c:v>-11.703297000000001</c:v>
                </c:pt>
                <c:pt idx="331">
                  <c:v>-11.703297000000001</c:v>
                </c:pt>
                <c:pt idx="332">
                  <c:v>-11.703297000000001</c:v>
                </c:pt>
                <c:pt idx="333">
                  <c:v>-11.736262999999999</c:v>
                </c:pt>
                <c:pt idx="334">
                  <c:v>-11.670329000000001</c:v>
                </c:pt>
                <c:pt idx="335">
                  <c:v>-11.736262999999999</c:v>
                </c:pt>
                <c:pt idx="336">
                  <c:v>-11.736262999999999</c:v>
                </c:pt>
                <c:pt idx="337">
                  <c:v>-11.736262999999999</c:v>
                </c:pt>
                <c:pt idx="338">
                  <c:v>-11.769231</c:v>
                </c:pt>
                <c:pt idx="339">
                  <c:v>-11.769231</c:v>
                </c:pt>
                <c:pt idx="340">
                  <c:v>-11.736262999999999</c:v>
                </c:pt>
                <c:pt idx="341">
                  <c:v>-11.769231</c:v>
                </c:pt>
                <c:pt idx="342">
                  <c:v>-11.802198000000002</c:v>
                </c:pt>
                <c:pt idx="343">
                  <c:v>-11.868132000000006</c:v>
                </c:pt>
                <c:pt idx="344">
                  <c:v>-12.065934000000025</c:v>
                </c:pt>
                <c:pt idx="345">
                  <c:v>-12.032967999999999</c:v>
                </c:pt>
                <c:pt idx="346">
                  <c:v>-12.032967999999999</c:v>
                </c:pt>
                <c:pt idx="347">
                  <c:v>-12</c:v>
                </c:pt>
                <c:pt idx="348">
                  <c:v>-11.967032000000019</c:v>
                </c:pt>
                <c:pt idx="349">
                  <c:v>-11.934066</c:v>
                </c:pt>
                <c:pt idx="350">
                  <c:v>-11.967032000000019</c:v>
                </c:pt>
                <c:pt idx="351">
                  <c:v>-12</c:v>
                </c:pt>
                <c:pt idx="352">
                  <c:v>-11.967032000000019</c:v>
                </c:pt>
                <c:pt idx="353">
                  <c:v>-12</c:v>
                </c:pt>
                <c:pt idx="354">
                  <c:v>-11.934066</c:v>
                </c:pt>
                <c:pt idx="355">
                  <c:v>-11.868132000000006</c:v>
                </c:pt>
                <c:pt idx="356">
                  <c:v>-11.868132000000006</c:v>
                </c:pt>
                <c:pt idx="357">
                  <c:v>-11.835165</c:v>
                </c:pt>
                <c:pt idx="358">
                  <c:v>-11.934066</c:v>
                </c:pt>
                <c:pt idx="359">
                  <c:v>-12.032967999999999</c:v>
                </c:pt>
                <c:pt idx="360">
                  <c:v>-12.032967999999999</c:v>
                </c:pt>
                <c:pt idx="361">
                  <c:v>-12</c:v>
                </c:pt>
                <c:pt idx="362">
                  <c:v>-12.032967999999999</c:v>
                </c:pt>
                <c:pt idx="363">
                  <c:v>-12</c:v>
                </c:pt>
                <c:pt idx="364">
                  <c:v>-12.065934000000025</c:v>
                </c:pt>
                <c:pt idx="365">
                  <c:v>-12</c:v>
                </c:pt>
                <c:pt idx="366">
                  <c:v>-12.032967999999999</c:v>
                </c:pt>
                <c:pt idx="367">
                  <c:v>-11.967032000000019</c:v>
                </c:pt>
                <c:pt idx="368">
                  <c:v>-12</c:v>
                </c:pt>
                <c:pt idx="369">
                  <c:v>-11.967032000000019</c:v>
                </c:pt>
                <c:pt idx="370">
                  <c:v>-12.065934000000025</c:v>
                </c:pt>
                <c:pt idx="371">
                  <c:v>-12.098902000000001</c:v>
                </c:pt>
                <c:pt idx="372">
                  <c:v>-12.098902000000001</c:v>
                </c:pt>
                <c:pt idx="373">
                  <c:v>-12.098902000000001</c:v>
                </c:pt>
                <c:pt idx="374">
                  <c:v>-12.131867999999999</c:v>
                </c:pt>
                <c:pt idx="375">
                  <c:v>-12.164835</c:v>
                </c:pt>
                <c:pt idx="376">
                  <c:v>-12.065934000000025</c:v>
                </c:pt>
                <c:pt idx="377">
                  <c:v>-12</c:v>
                </c:pt>
                <c:pt idx="378">
                  <c:v>-11.934066</c:v>
                </c:pt>
                <c:pt idx="379">
                  <c:v>-12</c:v>
                </c:pt>
                <c:pt idx="380">
                  <c:v>-12.065934000000025</c:v>
                </c:pt>
                <c:pt idx="381">
                  <c:v>-12.098902000000001</c:v>
                </c:pt>
                <c:pt idx="382">
                  <c:v>-12.131867999999999</c:v>
                </c:pt>
                <c:pt idx="383">
                  <c:v>-12.164835</c:v>
                </c:pt>
                <c:pt idx="384">
                  <c:v>-12.296703000000001</c:v>
                </c:pt>
                <c:pt idx="385">
                  <c:v>-12.296703000000001</c:v>
                </c:pt>
                <c:pt idx="386">
                  <c:v>-12.263736000000021</c:v>
                </c:pt>
                <c:pt idx="387">
                  <c:v>-12.329671000000001</c:v>
                </c:pt>
                <c:pt idx="388">
                  <c:v>-12.296703000000001</c:v>
                </c:pt>
                <c:pt idx="389">
                  <c:v>-12.263736000000021</c:v>
                </c:pt>
                <c:pt idx="390">
                  <c:v>-12.263736000000021</c:v>
                </c:pt>
                <c:pt idx="391">
                  <c:v>-12.164835</c:v>
                </c:pt>
                <c:pt idx="392">
                  <c:v>-12.032967999999999</c:v>
                </c:pt>
                <c:pt idx="393">
                  <c:v>-12</c:v>
                </c:pt>
                <c:pt idx="394">
                  <c:v>-11.967032000000019</c:v>
                </c:pt>
                <c:pt idx="395">
                  <c:v>-12</c:v>
                </c:pt>
                <c:pt idx="396">
                  <c:v>-12.065934000000025</c:v>
                </c:pt>
                <c:pt idx="397">
                  <c:v>-12.098902000000001</c:v>
                </c:pt>
                <c:pt idx="398">
                  <c:v>-12.197802999999999</c:v>
                </c:pt>
                <c:pt idx="399">
                  <c:v>-12.230768999999999</c:v>
                </c:pt>
                <c:pt idx="400">
                  <c:v>-12.263736000000021</c:v>
                </c:pt>
                <c:pt idx="401">
                  <c:v>-12.362638000000027</c:v>
                </c:pt>
                <c:pt idx="402">
                  <c:v>-12.494505</c:v>
                </c:pt>
                <c:pt idx="403">
                  <c:v>-12.263736000000021</c:v>
                </c:pt>
                <c:pt idx="404">
                  <c:v>-12.230768999999999</c:v>
                </c:pt>
                <c:pt idx="405">
                  <c:v>-12.296703000000001</c:v>
                </c:pt>
                <c:pt idx="406">
                  <c:v>-12.329671000000001</c:v>
                </c:pt>
                <c:pt idx="407">
                  <c:v>-12.296703000000001</c:v>
                </c:pt>
                <c:pt idx="408">
                  <c:v>-12.230768999999999</c:v>
                </c:pt>
                <c:pt idx="409">
                  <c:v>-12.296703000000001</c:v>
                </c:pt>
                <c:pt idx="410">
                  <c:v>-12.329671000000001</c:v>
                </c:pt>
                <c:pt idx="411">
                  <c:v>-12.296703000000001</c:v>
                </c:pt>
                <c:pt idx="412">
                  <c:v>-12.329671000000001</c:v>
                </c:pt>
                <c:pt idx="413">
                  <c:v>-12.329671000000001</c:v>
                </c:pt>
                <c:pt idx="414">
                  <c:v>-12.296703000000001</c:v>
                </c:pt>
                <c:pt idx="415">
                  <c:v>-12.197802999999999</c:v>
                </c:pt>
                <c:pt idx="416">
                  <c:v>-12.230768999999999</c:v>
                </c:pt>
                <c:pt idx="417">
                  <c:v>-12.197802999999999</c:v>
                </c:pt>
                <c:pt idx="418">
                  <c:v>-12.164835</c:v>
                </c:pt>
                <c:pt idx="419">
                  <c:v>-12.131867999999999</c:v>
                </c:pt>
                <c:pt idx="420">
                  <c:v>-12.263736000000021</c:v>
                </c:pt>
                <c:pt idx="421">
                  <c:v>-12.230768999999999</c:v>
                </c:pt>
                <c:pt idx="422">
                  <c:v>-12.263736000000021</c:v>
                </c:pt>
                <c:pt idx="423">
                  <c:v>-12.296703000000001</c:v>
                </c:pt>
                <c:pt idx="424">
                  <c:v>-12.230768999999999</c:v>
                </c:pt>
                <c:pt idx="425">
                  <c:v>-12.197802999999999</c:v>
                </c:pt>
                <c:pt idx="426">
                  <c:v>-12.296703000000001</c:v>
                </c:pt>
                <c:pt idx="427">
                  <c:v>-12.362638000000027</c:v>
                </c:pt>
                <c:pt idx="428">
                  <c:v>-12.362638000000027</c:v>
                </c:pt>
                <c:pt idx="429">
                  <c:v>-12.362638000000027</c:v>
                </c:pt>
                <c:pt idx="430">
                  <c:v>-12.263736000000021</c:v>
                </c:pt>
                <c:pt idx="431">
                  <c:v>-12.230768999999999</c:v>
                </c:pt>
                <c:pt idx="432">
                  <c:v>-12.197802999999999</c:v>
                </c:pt>
                <c:pt idx="433">
                  <c:v>-12.164835</c:v>
                </c:pt>
                <c:pt idx="434">
                  <c:v>-12.197802999999999</c:v>
                </c:pt>
                <c:pt idx="435">
                  <c:v>-12.197802999999999</c:v>
                </c:pt>
                <c:pt idx="436">
                  <c:v>-12.263736000000021</c:v>
                </c:pt>
                <c:pt idx="437">
                  <c:v>-12.329671000000001</c:v>
                </c:pt>
                <c:pt idx="438">
                  <c:v>-12.296703000000001</c:v>
                </c:pt>
                <c:pt idx="439">
                  <c:v>-12.230768999999999</c:v>
                </c:pt>
                <c:pt idx="440">
                  <c:v>-12.197802999999999</c:v>
                </c:pt>
                <c:pt idx="441">
                  <c:v>-12.164835</c:v>
                </c:pt>
                <c:pt idx="442">
                  <c:v>-12.164835</c:v>
                </c:pt>
                <c:pt idx="443">
                  <c:v>-12.131867999999999</c:v>
                </c:pt>
                <c:pt idx="444">
                  <c:v>-12.098902000000001</c:v>
                </c:pt>
                <c:pt idx="445">
                  <c:v>-12.131867999999999</c:v>
                </c:pt>
                <c:pt idx="446">
                  <c:v>-12.197802999999999</c:v>
                </c:pt>
                <c:pt idx="447">
                  <c:v>-12.164835</c:v>
                </c:pt>
                <c:pt idx="448">
                  <c:v>-12.263736000000021</c:v>
                </c:pt>
                <c:pt idx="449">
                  <c:v>-12.230768999999999</c:v>
                </c:pt>
                <c:pt idx="450">
                  <c:v>-12.263736000000021</c:v>
                </c:pt>
                <c:pt idx="451">
                  <c:v>-12.263736000000021</c:v>
                </c:pt>
                <c:pt idx="452">
                  <c:v>-12.230768999999999</c:v>
                </c:pt>
                <c:pt idx="453">
                  <c:v>-12.263736000000021</c:v>
                </c:pt>
                <c:pt idx="454">
                  <c:v>-12.230768999999999</c:v>
                </c:pt>
                <c:pt idx="455">
                  <c:v>-12.197802999999999</c:v>
                </c:pt>
                <c:pt idx="456">
                  <c:v>-12.131867999999999</c:v>
                </c:pt>
                <c:pt idx="457">
                  <c:v>-12.164835</c:v>
                </c:pt>
                <c:pt idx="458">
                  <c:v>-12.263736000000021</c:v>
                </c:pt>
                <c:pt idx="459">
                  <c:v>-12.263736000000021</c:v>
                </c:pt>
                <c:pt idx="460">
                  <c:v>-12.329671000000001</c:v>
                </c:pt>
                <c:pt idx="461">
                  <c:v>-12.263736000000021</c:v>
                </c:pt>
                <c:pt idx="462">
                  <c:v>-12.197802999999999</c:v>
                </c:pt>
                <c:pt idx="463">
                  <c:v>-12.230768999999999</c:v>
                </c:pt>
                <c:pt idx="464">
                  <c:v>-12.164835</c:v>
                </c:pt>
                <c:pt idx="465">
                  <c:v>-12.230768999999999</c:v>
                </c:pt>
                <c:pt idx="466">
                  <c:v>-12.263736000000021</c:v>
                </c:pt>
                <c:pt idx="467">
                  <c:v>-12.131867999999999</c:v>
                </c:pt>
                <c:pt idx="468">
                  <c:v>-12.197802999999999</c:v>
                </c:pt>
                <c:pt idx="469">
                  <c:v>-12.230768999999999</c:v>
                </c:pt>
                <c:pt idx="470">
                  <c:v>-12.230768999999999</c:v>
                </c:pt>
                <c:pt idx="471">
                  <c:v>-12.329671000000001</c:v>
                </c:pt>
                <c:pt idx="472">
                  <c:v>-12.329671000000001</c:v>
                </c:pt>
                <c:pt idx="473">
                  <c:v>-12.329671000000001</c:v>
                </c:pt>
                <c:pt idx="474">
                  <c:v>-12.362638000000027</c:v>
                </c:pt>
                <c:pt idx="475">
                  <c:v>-12.362638000000027</c:v>
                </c:pt>
                <c:pt idx="476">
                  <c:v>-12.296703000000001</c:v>
                </c:pt>
                <c:pt idx="477">
                  <c:v>-12.263736000000021</c:v>
                </c:pt>
                <c:pt idx="478">
                  <c:v>-12.329671000000001</c:v>
                </c:pt>
                <c:pt idx="479">
                  <c:v>-12.362638000000027</c:v>
                </c:pt>
                <c:pt idx="480">
                  <c:v>-12.230768999999999</c:v>
                </c:pt>
                <c:pt idx="481">
                  <c:v>-12.164835</c:v>
                </c:pt>
                <c:pt idx="482">
                  <c:v>-12.197802999999999</c:v>
                </c:pt>
                <c:pt idx="483">
                  <c:v>-12.263736000000021</c:v>
                </c:pt>
                <c:pt idx="484">
                  <c:v>-12.329671000000001</c:v>
                </c:pt>
              </c:numCache>
            </c:numRef>
          </c:yVal>
          <c:smooth val="1"/>
        </c:ser>
        <c:axId val="201993216"/>
        <c:axId val="222422144"/>
      </c:scatterChart>
      <c:valAx>
        <c:axId val="201993216"/>
        <c:scaling>
          <c:orientation val="minMax"/>
        </c:scaling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de-DE"/>
                  <a:t>Zeit [s]</a:t>
                </a:r>
              </a:p>
            </c:rich>
          </c:tx>
          <c:layout/>
        </c:title>
        <c:numFmt formatCode="General" sourceLinked="1"/>
        <c:majorTickMark val="none"/>
        <c:tickLblPos val="nextTo"/>
        <c:crossAx val="222422144"/>
        <c:crosses val="autoZero"/>
        <c:crossBetween val="midCat"/>
      </c:valAx>
      <c:valAx>
        <c:axId val="222422144"/>
        <c:scaling>
          <c:orientation val="minMax"/>
        </c:scaling>
        <c:axPos val="l"/>
        <c:majorGridlines/>
        <c:title>
          <c:tx>
            <c:rich>
              <a:bodyPr/>
              <a:lstStyle/>
              <a:p>
                <a:pPr>
                  <a:defRPr/>
                </a:pPr>
                <a:r>
                  <a:rPr lang="de-DE" sz="1000" b="1" i="0" u="none" strike="noStrike" baseline="0"/>
                  <a:t>Winkel [°]</a:t>
                </a:r>
                <a:endParaRPr lang="de-DE"/>
              </a:p>
            </c:rich>
          </c:tx>
          <c:layout/>
        </c:title>
        <c:numFmt formatCode="General" sourceLinked="1"/>
        <c:majorTickMark val="none"/>
        <c:tickLblPos val="nextTo"/>
        <c:crossAx val="201993216"/>
        <c:crosses val="autoZero"/>
        <c:crossBetween val="midCat"/>
      </c:valAx>
    </c:plotArea>
    <c:legend>
      <c:legendPos val="r"/>
      <c:layout/>
    </c:legend>
    <c:plotVisOnly val="1"/>
  </c:chart>
  <c:externalData r:id="rId1"/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de-DE"/>
  <c:chart>
    <c:title>
      <c:tx>
        <c:rich>
          <a:bodyPr/>
          <a:lstStyle/>
          <a:p>
            <a:pPr>
              <a:defRPr sz="16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pPr>
            <a:r>
              <a:rPr lang="de-DE" sz="1600" b="1" i="0" baseline="0" dirty="0" err="1">
                <a:solidFill>
                  <a:schemeClr val="accent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Lorem</a:t>
            </a:r>
            <a:r>
              <a:rPr lang="de-DE" sz="1600" b="1" i="0" baseline="0" dirty="0">
                <a:solidFill>
                  <a:schemeClr val="accent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b="1" i="0" baseline="0" dirty="0" err="1">
                <a:solidFill>
                  <a:schemeClr val="accent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ipsum</a:t>
            </a:r>
            <a:endParaRPr lang="de-DE" sz="1600" b="1" i="0" baseline="0" dirty="0">
              <a:solidFill>
                <a:schemeClr val="accent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c:rich>
      </c:tx>
      <c:layout>
        <c:manualLayout>
          <c:xMode val="edge"/>
          <c:yMode val="edge"/>
          <c:x val="6.4658584343622134E-4"/>
          <c:y val="0"/>
        </c:manualLayout>
      </c:layout>
    </c:title>
    <c:plotArea>
      <c:layout>
        <c:manualLayout>
          <c:layoutTarget val="inner"/>
          <c:xMode val="edge"/>
          <c:yMode val="edge"/>
          <c:x val="0.10456699999999999"/>
          <c:y val="0.18176979431288726"/>
          <c:w val="0.8904329999999997"/>
          <c:h val="0.74434331523478325"/>
        </c:manualLayout>
      </c:layout>
      <c:pieChart>
        <c:varyColors val="1"/>
        <c:ser>
          <c:idx val="0"/>
          <c:order val="0"/>
          <c:tx>
            <c:strRef>
              <c:f>Sheet1!$A$2</c:f>
              <c:strCache>
                <c:ptCount val="1"/>
                <c:pt idx="0">
                  <c:v>Region 1</c:v>
                </c:pt>
              </c:strCache>
            </c:strRef>
          </c:tx>
          <c:spPr>
            <a:solidFill>
              <a:srgbClr val="A2ADEB"/>
            </a:solidFill>
            <a:ln w="12700" cap="flat">
              <a:noFill/>
              <a:miter lim="400000"/>
            </a:ln>
            <a:effectLst/>
          </c:spPr>
          <c:dPt>
            <c:idx val="0"/>
            <c:spPr>
              <a:solidFill>
                <a:schemeClr val="accent1"/>
              </a:solidFill>
              <a:ln w="12700" cap="flat">
                <a:noFill/>
                <a:miter lim="400000"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F3D5-45AC-A2CF-909F68F1B240}"/>
              </c:ext>
            </c:extLst>
          </c:dPt>
          <c:dPt>
            <c:idx val="1"/>
            <c:spPr>
              <a:solidFill>
                <a:schemeClr val="accent2"/>
              </a:solidFill>
              <a:ln w="12700" cap="flat">
                <a:noFill/>
                <a:miter lim="400000"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F3D5-45AC-A2CF-909F68F1B240}"/>
              </c:ext>
            </c:extLst>
          </c:dPt>
          <c:dPt>
            <c:idx val="2"/>
            <c:spPr>
              <a:solidFill>
                <a:schemeClr val="accent3"/>
              </a:solidFill>
              <a:ln w="12700" cap="flat">
                <a:noFill/>
                <a:miter lim="400000"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F3D5-45AC-A2CF-909F68F1B240}"/>
              </c:ext>
            </c:extLst>
          </c:dPt>
          <c:dPt>
            <c:idx val="3"/>
            <c:spPr>
              <a:solidFill>
                <a:schemeClr val="accent4"/>
              </a:solidFill>
              <a:ln w="12700" cap="flat">
                <a:noFill/>
                <a:miter lim="400000"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7-F3D5-45AC-A2CF-909F68F1B240}"/>
              </c:ext>
            </c:extLst>
          </c:dPt>
          <c:dPt>
            <c:idx val="4"/>
            <c:spPr>
              <a:solidFill>
                <a:schemeClr val="accent5"/>
              </a:solidFill>
              <a:ln w="12700" cap="flat">
                <a:noFill/>
                <a:miter lim="400000"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9-F3D5-45AC-A2CF-909F68F1B240}"/>
              </c:ext>
            </c:extLst>
          </c:dPt>
          <c:dPt>
            <c:idx val="5"/>
            <c:spPr>
              <a:solidFill>
                <a:schemeClr val="accent6"/>
              </a:solidFill>
              <a:ln w="12700" cap="flat">
                <a:noFill/>
                <a:miter lim="400000"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A-8EE0-4899-8D0D-3BF8CC2D29E7}"/>
              </c:ext>
            </c:extLst>
          </c:dPt>
          <c:cat>
            <c:strRef>
              <c:f>Sheet1!$B$1:$G$1</c:f>
              <c:strCache>
                <c:ptCount val="6"/>
                <c:pt idx="0">
                  <c:v>Datenreihe 1</c:v>
                </c:pt>
                <c:pt idx="1">
                  <c:v>Datenreihe 2</c:v>
                </c:pt>
                <c:pt idx="2">
                  <c:v>Datenreihe 3</c:v>
                </c:pt>
                <c:pt idx="3">
                  <c:v>Datenreihe 4</c:v>
                </c:pt>
                <c:pt idx="4">
                  <c:v>Datenreihe 5</c:v>
                </c:pt>
                <c:pt idx="5">
                  <c:v>Datenreihe 6</c:v>
                </c:pt>
              </c:strCache>
            </c:strRef>
          </c:cat>
          <c:val>
            <c:numRef>
              <c:f>Sheet1!$B$2:$G$2</c:f>
              <c:numCache>
                <c:formatCode>General</c:formatCode>
                <c:ptCount val="6"/>
                <c:pt idx="0">
                  <c:v>420000</c:v>
                </c:pt>
                <c:pt idx="1">
                  <c:v>170000</c:v>
                </c:pt>
                <c:pt idx="2">
                  <c:v>380000</c:v>
                </c:pt>
                <c:pt idx="3">
                  <c:v>155000</c:v>
                </c:pt>
                <c:pt idx="4">
                  <c:v>320000</c:v>
                </c:pt>
                <c:pt idx="5">
                  <c:v>225000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A-F3D5-45AC-A2CF-909F68F1B240}"/>
            </c:ext>
          </c:extLst>
        </c:ser>
        <c:firstSliceAng val="0"/>
      </c:pieChart>
      <c:spPr>
        <a:noFill/>
        <a:ln w="12700" cap="flat">
          <a:noFill/>
          <a:miter lim="400000"/>
        </a:ln>
        <a:effectLst/>
      </c:spPr>
    </c:plotArea>
    <c:plotVisOnly val="1"/>
    <c:dispBlanksAs val="zero"/>
    <c:showDLblsOverMax val="1"/>
  </c:chart>
  <c:spPr>
    <a:noFill/>
    <a:ln>
      <a:noFill/>
    </a:ln>
    <a:effectLst/>
  </c:spPr>
  <c:externalData r:id="rId1"/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de-DE"/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pPr>
            <a:r>
              <a:rPr lang="de-DE" sz="1600" b="1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Lorem</a:t>
            </a:r>
            <a:r>
              <a:rPr lang="de-DE" sz="16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b="1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ipsum</a:t>
            </a:r>
            <a:endParaRPr lang="de-DE" sz="1600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c:rich>
      </c:tx>
      <c:layout>
        <c:manualLayout>
          <c:xMode val="edge"/>
          <c:yMode val="edge"/>
          <c:x val="1.7871759741310184E-2"/>
          <c:y val="0"/>
        </c:manualLayout>
      </c:layout>
      <c:spPr>
        <a:noFill/>
        <a:ln>
          <a:noFill/>
        </a:ln>
        <a:effectLst/>
      </c:spPr>
    </c:title>
    <c:plotArea>
      <c:layout/>
      <c:lineChart>
        <c:grouping val="standard"/>
        <c:ser>
          <c:idx val="0"/>
          <c:order val="0"/>
          <c:tx>
            <c:strRef>
              <c:f>Tabelle1!$B$1</c:f>
              <c:strCache>
                <c:ptCount val="1"/>
                <c:pt idx="0">
                  <c:v>Datenreihe 1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Tabelle1!$A$2:$A$5</c:f>
              <c:strCache>
                <c:ptCount val="4"/>
                <c:pt idx="0">
                  <c:v>Kategorie 1</c:v>
                </c:pt>
                <c:pt idx="1">
                  <c:v>Kategorie 2</c:v>
                </c:pt>
                <c:pt idx="2">
                  <c:v>Kategorie 3</c:v>
                </c:pt>
                <c:pt idx="3">
                  <c:v>Kategorie 4</c:v>
                </c:pt>
              </c:strCache>
            </c:strRef>
          </c:cat>
          <c:val>
            <c:numRef>
              <c:f>Tabelle1!$B$2:$B$5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84C0-40EB-877B-AA0CEBCACCBC}"/>
            </c:ext>
          </c:extLst>
        </c:ser>
        <c:ser>
          <c:idx val="1"/>
          <c:order val="1"/>
          <c:tx>
            <c:strRef>
              <c:f>Tabelle1!$C$1</c:f>
              <c:strCache>
                <c:ptCount val="1"/>
                <c:pt idx="0">
                  <c:v>Datenreihe 2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Tabelle1!$A$2:$A$5</c:f>
              <c:strCache>
                <c:ptCount val="4"/>
                <c:pt idx="0">
                  <c:v>Kategorie 1</c:v>
                </c:pt>
                <c:pt idx="1">
                  <c:v>Kategorie 2</c:v>
                </c:pt>
                <c:pt idx="2">
                  <c:v>Kategorie 3</c:v>
                </c:pt>
                <c:pt idx="3">
                  <c:v>Kategorie 4</c:v>
                </c:pt>
              </c:strCache>
            </c:strRef>
          </c:cat>
          <c:val>
            <c:numRef>
              <c:f>Tabelle1!$C$2:$C$5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84C0-40EB-877B-AA0CEBCACCBC}"/>
            </c:ext>
          </c:extLst>
        </c:ser>
        <c:ser>
          <c:idx val="2"/>
          <c:order val="2"/>
          <c:tx>
            <c:strRef>
              <c:f>Tabelle1!$D$1</c:f>
              <c:strCache>
                <c:ptCount val="1"/>
                <c:pt idx="0">
                  <c:v>Datenreihe 3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strRef>
              <c:f>Tabelle1!$A$2:$A$5</c:f>
              <c:strCache>
                <c:ptCount val="4"/>
                <c:pt idx="0">
                  <c:v>Kategorie 1</c:v>
                </c:pt>
                <c:pt idx="1">
                  <c:v>Kategorie 2</c:v>
                </c:pt>
                <c:pt idx="2">
                  <c:v>Kategorie 3</c:v>
                </c:pt>
                <c:pt idx="3">
                  <c:v>Kategorie 4</c:v>
                </c:pt>
              </c:strCache>
            </c:strRef>
          </c:cat>
          <c:val>
            <c:numRef>
              <c:f>Tabelle1!$D$2:$D$5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84C0-40EB-877B-AA0CEBCACCBC}"/>
            </c:ext>
          </c:extLst>
        </c:ser>
        <c:marker val="1"/>
        <c:axId val="183247232"/>
        <c:axId val="183248768"/>
      </c:lineChart>
      <c:catAx>
        <c:axId val="183247232"/>
        <c:scaling>
          <c:orientation val="minMax"/>
        </c:scaling>
        <c:axPos val="b"/>
        <c:numFmt formatCode="General" sourceLinked="1"/>
        <c:maj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de-DE"/>
          </a:p>
        </c:txPr>
        <c:crossAx val="183248768"/>
        <c:crosses val="autoZero"/>
        <c:auto val="1"/>
        <c:lblAlgn val="ctr"/>
        <c:lblOffset val="100"/>
      </c:catAx>
      <c:valAx>
        <c:axId val="183248768"/>
        <c:scaling>
          <c:orientation val="minMax"/>
        </c:scaling>
        <c:axPos val="l"/>
        <c:majorGridlines>
          <c:spPr>
            <a:ln w="9525" cap="flat" cmpd="sng" algn="ctr">
              <a:solidFill>
                <a:schemeClr val="accent1">
                  <a:lumMod val="20000"/>
                  <a:lumOff val="8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de-DE"/>
          </a:p>
        </c:txPr>
        <c:crossAx val="1832472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rgbClr val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de-DE"/>
        </a:p>
      </c:txPr>
    </c:legend>
    <c:plotVisOnly val="1"/>
    <c:dispBlanksAs val="gap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1"/>
</c:chartSpac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6050889-DDA7-4E88-805E-0E7C59387E33}" type="doc">
      <dgm:prSet loTypeId="urn:microsoft.com/office/officeart/2005/8/layout/hierarchy4" loCatId="hierarchy" qsTypeId="urn:microsoft.com/office/officeart/2005/8/quickstyle/simple1" qsCatId="simple" csTypeId="urn:microsoft.com/office/officeart/2005/8/colors/accent1_4" csCatId="accent1" phldr="1"/>
      <dgm:spPr/>
      <dgm:t>
        <a:bodyPr/>
        <a:lstStyle/>
        <a:p>
          <a:endParaRPr lang="de-DE"/>
        </a:p>
      </dgm:t>
    </dgm:pt>
    <dgm:pt modelId="{7CF4845C-C4BC-474A-9B28-DB943A726A48}">
      <dgm:prSet phldrT="[Text]" custT="1"/>
      <dgm:spPr>
        <a:solidFill>
          <a:schemeClr val="accent1"/>
        </a:solidFill>
        <a:ln w="12700">
          <a:solidFill>
            <a:schemeClr val="accent1"/>
          </a:solidFill>
        </a:ln>
      </dgm:spPr>
      <dgm:t>
        <a:bodyPr/>
        <a:lstStyle/>
        <a:p>
          <a:r>
            <a:rPr lang="de-DE" sz="1600" b="1" dirty="0" err="1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rPr>
            <a:t>Lorem</a:t>
          </a:r>
          <a:r>
            <a:rPr lang="de-DE" sz="1600" b="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de-DE" sz="1600" b="1" dirty="0" err="1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rPr>
            <a:t>ipsum</a:t>
          </a:r>
          <a:endParaRPr lang="de-DE" sz="1600" b="1" dirty="0">
            <a:solidFill>
              <a:srgbClr val="FFFFFF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3349FD50-524A-42CA-BBE7-8E9AFCDE8A57}" type="parTrans" cxnId="{F37E4E42-433F-4FB0-8939-B2A5C3BB5A11}">
      <dgm:prSet/>
      <dgm:spPr/>
      <dgm:t>
        <a:bodyPr/>
        <a:lstStyle/>
        <a:p>
          <a:endParaRPr lang="de-DE"/>
        </a:p>
      </dgm:t>
    </dgm:pt>
    <dgm:pt modelId="{7105B5BD-DA66-4080-893C-75CC07D87585}" type="sibTrans" cxnId="{F37E4E42-433F-4FB0-8939-B2A5C3BB5A11}">
      <dgm:prSet/>
      <dgm:spPr/>
      <dgm:t>
        <a:bodyPr/>
        <a:lstStyle/>
        <a:p>
          <a:endParaRPr lang="de-DE"/>
        </a:p>
      </dgm:t>
    </dgm:pt>
    <dgm:pt modelId="{A864CA51-C21D-4C67-830C-6DB3C281E9D9}">
      <dgm:prSet phldrT="[Text]" custT="1"/>
      <dgm:spPr>
        <a:solidFill>
          <a:schemeClr val="accent1"/>
        </a:solidFill>
        <a:ln w="12700">
          <a:solidFill>
            <a:schemeClr val="accent1"/>
          </a:solidFill>
        </a:ln>
      </dgm:spPr>
      <dgm:t>
        <a:bodyPr/>
        <a:lstStyle/>
        <a:p>
          <a:r>
            <a:rPr lang="de-DE" sz="1600" b="1" dirty="0" err="1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rPr>
            <a:t>Lorem</a:t>
          </a:r>
          <a:r>
            <a:rPr lang="de-DE" sz="1600" b="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de-DE" sz="1600" b="1" dirty="0" err="1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rPr>
            <a:t>ipsum</a:t>
          </a:r>
          <a:endParaRPr lang="de-DE" sz="1600" b="1" dirty="0">
            <a:solidFill>
              <a:srgbClr val="FFFFFF"/>
            </a:solidFill>
            <a:latin typeface="Arial" panose="020B0604020202020204" pitchFamily="34" charset="0"/>
            <a:cs typeface="Arial" panose="020B0604020202020204" pitchFamily="34" charset="0"/>
          </a:endParaRPr>
        </a:p>
        <a:p>
          <a:r>
            <a:rPr lang="de-DE" sz="1200" dirty="0" err="1">
              <a:solidFill>
                <a:srgbClr val="FFFFFF"/>
              </a:solidFill>
              <a:effectLst/>
              <a:latin typeface="Arial" panose="020B0604020202020204" pitchFamily="34" charset="0"/>
              <a:cs typeface="Arial" panose="020B0604020202020204" pitchFamily="34" charset="0"/>
            </a:rPr>
            <a:t>Exercitation</a:t>
          </a:r>
          <a:r>
            <a:rPr lang="de-DE" sz="1200" dirty="0">
              <a:solidFill>
                <a:srgbClr val="FFFFFF"/>
              </a:solidFill>
              <a:effectLst/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de-DE" sz="1200" dirty="0" err="1">
              <a:solidFill>
                <a:srgbClr val="FFFFFF"/>
              </a:solidFill>
              <a:effectLst/>
              <a:latin typeface="Arial" panose="020B0604020202020204" pitchFamily="34" charset="0"/>
              <a:cs typeface="Arial" panose="020B0604020202020204" pitchFamily="34" charset="0"/>
            </a:rPr>
            <a:t>ullamco</a:t>
          </a:r>
          <a:endParaRPr lang="de-DE" sz="1200" b="0" dirty="0">
            <a:solidFill>
              <a:schemeClr val="bg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499A10BA-1EEC-4817-9850-740905926DF7}" type="parTrans" cxnId="{C9C225BF-3C3B-4273-8D03-8AFA6404F627}">
      <dgm:prSet/>
      <dgm:spPr/>
      <dgm:t>
        <a:bodyPr/>
        <a:lstStyle/>
        <a:p>
          <a:endParaRPr lang="de-DE"/>
        </a:p>
      </dgm:t>
    </dgm:pt>
    <dgm:pt modelId="{47E23C18-E659-46BA-BF22-9B1965CAEF80}" type="sibTrans" cxnId="{C9C225BF-3C3B-4273-8D03-8AFA6404F627}">
      <dgm:prSet/>
      <dgm:spPr/>
      <dgm:t>
        <a:bodyPr/>
        <a:lstStyle/>
        <a:p>
          <a:endParaRPr lang="de-DE"/>
        </a:p>
      </dgm:t>
    </dgm:pt>
    <dgm:pt modelId="{DF2728EE-D788-4D3B-9AB5-5FB4822973A6}">
      <dgm:prSet phldrT="[Text]" custT="1"/>
      <dgm:spPr>
        <a:solidFill>
          <a:schemeClr val="accent1"/>
        </a:solidFill>
        <a:ln w="12700">
          <a:solidFill>
            <a:schemeClr val="accent1"/>
          </a:solidFill>
        </a:ln>
      </dgm:spPr>
      <dgm:t>
        <a:bodyPr/>
        <a:lstStyle/>
        <a:p>
          <a:r>
            <a:rPr lang="de-DE" sz="1600" b="1" dirty="0" err="1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rPr>
            <a:t>Lorem</a:t>
          </a:r>
          <a:r>
            <a:rPr lang="de-DE" sz="1600" b="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de-DE" sz="1600" b="1" dirty="0" err="1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rPr>
            <a:t>ipsum</a:t>
          </a:r>
          <a:endParaRPr lang="de-DE" sz="1600" b="1" dirty="0">
            <a:solidFill>
              <a:srgbClr val="FFFFFF"/>
            </a:solidFill>
            <a:latin typeface="Arial" panose="020B0604020202020204" pitchFamily="34" charset="0"/>
            <a:cs typeface="Arial" panose="020B0604020202020204" pitchFamily="34" charset="0"/>
          </a:endParaRPr>
        </a:p>
        <a:p>
          <a:r>
            <a:rPr lang="de-DE" sz="1200" dirty="0" err="1">
              <a:solidFill>
                <a:srgbClr val="FFFFFF"/>
              </a:solidFill>
              <a:effectLst/>
              <a:latin typeface="Arial" panose="020B0604020202020204" pitchFamily="34" charset="0"/>
              <a:cs typeface="Arial" panose="020B0604020202020204" pitchFamily="34" charset="0"/>
            </a:rPr>
            <a:t>Exercitation</a:t>
          </a:r>
          <a:r>
            <a:rPr lang="de-DE" sz="1200" dirty="0">
              <a:solidFill>
                <a:srgbClr val="FFFFFF"/>
              </a:solidFill>
              <a:effectLst/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de-DE" sz="1200" dirty="0" err="1">
              <a:solidFill>
                <a:srgbClr val="FFFFFF"/>
              </a:solidFill>
              <a:effectLst/>
              <a:latin typeface="Arial" panose="020B0604020202020204" pitchFamily="34" charset="0"/>
              <a:cs typeface="Arial" panose="020B0604020202020204" pitchFamily="34" charset="0"/>
            </a:rPr>
            <a:t>ullamco</a:t>
          </a:r>
          <a:endParaRPr lang="de-DE" sz="1200" dirty="0">
            <a:solidFill>
              <a:srgbClr val="FFFFFF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F80ADA9D-AF73-4A5C-B938-90061DDA2790}" type="parTrans" cxnId="{DB1EAFD3-AB0C-4F7D-8229-780206470C61}">
      <dgm:prSet/>
      <dgm:spPr/>
      <dgm:t>
        <a:bodyPr/>
        <a:lstStyle/>
        <a:p>
          <a:endParaRPr lang="de-DE"/>
        </a:p>
      </dgm:t>
    </dgm:pt>
    <dgm:pt modelId="{7223C411-0C3F-401F-AAE2-0BAE6DE83858}" type="sibTrans" cxnId="{DB1EAFD3-AB0C-4F7D-8229-780206470C61}">
      <dgm:prSet/>
      <dgm:spPr/>
      <dgm:t>
        <a:bodyPr/>
        <a:lstStyle/>
        <a:p>
          <a:endParaRPr lang="de-DE"/>
        </a:p>
      </dgm:t>
    </dgm:pt>
    <dgm:pt modelId="{6E254BA0-5B54-4E32-8CCF-1AA1F7D63823}">
      <dgm:prSet phldrT="[Text]" custT="1"/>
      <dgm:spPr>
        <a:solidFill>
          <a:srgbClr val="FFFFFF"/>
        </a:solidFill>
        <a:ln w="12700">
          <a:solidFill>
            <a:schemeClr val="accent1"/>
          </a:solidFill>
        </a:ln>
      </dgm:spPr>
      <dgm:t>
        <a:bodyPr/>
        <a:lstStyle/>
        <a:p>
          <a:r>
            <a:rPr lang="de-DE" sz="1600" b="1" dirty="0" err="1">
              <a:solidFill>
                <a:schemeClr val="accent1"/>
              </a:solidFill>
              <a:effectLst/>
              <a:latin typeface="Arial" panose="020B0604020202020204" pitchFamily="34" charset="0"/>
              <a:cs typeface="Arial" panose="020B0604020202020204" pitchFamily="34" charset="0"/>
            </a:rPr>
            <a:t>Blandit</a:t>
          </a:r>
          <a:r>
            <a:rPr lang="de-DE" sz="1600" b="1" dirty="0">
              <a:solidFill>
                <a:schemeClr val="accent1"/>
              </a:solidFill>
              <a:effectLst/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de-DE" sz="1600" b="1" dirty="0" err="1">
              <a:solidFill>
                <a:schemeClr val="accent1"/>
              </a:solidFill>
              <a:effectLst/>
              <a:latin typeface="Arial" panose="020B0604020202020204" pitchFamily="34" charset="0"/>
              <a:cs typeface="Arial" panose="020B0604020202020204" pitchFamily="34" charset="0"/>
            </a:rPr>
            <a:t>praesent</a:t>
          </a:r>
          <a:r>
            <a:rPr lang="de-DE" sz="1600" b="1" dirty="0">
              <a:solidFill>
                <a:schemeClr val="accent1"/>
              </a:solidFill>
              <a:effectLst/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de-DE" sz="1600" b="1" dirty="0" err="1">
              <a:solidFill>
                <a:schemeClr val="accent1"/>
              </a:solidFill>
              <a:effectLst/>
              <a:latin typeface="Arial" panose="020B0604020202020204" pitchFamily="34" charset="0"/>
              <a:cs typeface="Arial" panose="020B0604020202020204" pitchFamily="34" charset="0"/>
            </a:rPr>
            <a:t>luptatum</a:t>
          </a:r>
          <a:endParaRPr lang="de-DE" sz="1600" b="1" dirty="0">
            <a:solidFill>
              <a:schemeClr val="accent1"/>
            </a:solidFill>
            <a:effectLst/>
            <a:latin typeface="Arial" panose="020B0604020202020204" pitchFamily="34" charset="0"/>
            <a:cs typeface="Arial" panose="020B0604020202020204" pitchFamily="34" charset="0"/>
          </a:endParaRPr>
        </a:p>
        <a:p>
          <a:r>
            <a:rPr lang="de-DE" sz="1200" dirty="0" err="1">
              <a:solidFill>
                <a:schemeClr val="accent1"/>
              </a:solidFill>
              <a:effectLst/>
              <a:latin typeface="Arial" panose="020B0604020202020204" pitchFamily="34" charset="0"/>
              <a:cs typeface="Arial" panose="020B0604020202020204" pitchFamily="34" charset="0"/>
            </a:rPr>
            <a:t>Exercitation</a:t>
          </a:r>
          <a:r>
            <a:rPr lang="de-DE" sz="1200" dirty="0">
              <a:solidFill>
                <a:schemeClr val="accent1"/>
              </a:solidFill>
              <a:effectLst/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de-DE" sz="1200" dirty="0" err="1">
              <a:solidFill>
                <a:schemeClr val="accent1"/>
              </a:solidFill>
              <a:effectLst/>
              <a:latin typeface="Arial" panose="020B0604020202020204" pitchFamily="34" charset="0"/>
              <a:cs typeface="Arial" panose="020B0604020202020204" pitchFamily="34" charset="0"/>
            </a:rPr>
            <a:t>ullamco</a:t>
          </a:r>
          <a:endParaRPr lang="de-DE" sz="1200" b="0" dirty="0">
            <a:solidFill>
              <a:schemeClr val="accent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12406274-03A8-42A5-9FA4-1249ADC21AC5}" type="parTrans" cxnId="{7F084A5F-B755-40E1-92C4-639C961E41D8}">
      <dgm:prSet/>
      <dgm:spPr/>
      <dgm:t>
        <a:bodyPr/>
        <a:lstStyle/>
        <a:p>
          <a:endParaRPr lang="de-DE"/>
        </a:p>
      </dgm:t>
    </dgm:pt>
    <dgm:pt modelId="{F452E801-7281-49C9-97AE-43802309BC29}" type="sibTrans" cxnId="{7F084A5F-B755-40E1-92C4-639C961E41D8}">
      <dgm:prSet/>
      <dgm:spPr/>
      <dgm:t>
        <a:bodyPr/>
        <a:lstStyle/>
        <a:p>
          <a:endParaRPr lang="de-DE"/>
        </a:p>
      </dgm:t>
    </dgm:pt>
    <dgm:pt modelId="{12694947-3184-44AC-A6C2-1322DECC29F8}">
      <dgm:prSet phldrT="[Text]" custT="1"/>
      <dgm:spPr>
        <a:solidFill>
          <a:schemeClr val="accent1">
            <a:lumMod val="20000"/>
            <a:lumOff val="80000"/>
          </a:schemeClr>
        </a:solidFill>
        <a:ln w="12700">
          <a:solidFill>
            <a:schemeClr val="accent1"/>
          </a:solidFill>
        </a:ln>
      </dgm:spPr>
      <dgm:t>
        <a:bodyPr/>
        <a:lstStyle/>
        <a:p>
          <a:r>
            <a:rPr lang="de-DE" sz="1600" b="1" dirty="0">
              <a:solidFill>
                <a:schemeClr val="accent1"/>
              </a:solidFill>
              <a:effectLst/>
              <a:latin typeface="Arial" panose="020B0604020202020204" pitchFamily="34" charset="0"/>
              <a:cs typeface="Arial" panose="020B0604020202020204" pitchFamily="34" charset="0"/>
            </a:rPr>
            <a:t>Duis </a:t>
          </a:r>
          <a:r>
            <a:rPr lang="de-DE" sz="1600" b="1" dirty="0" err="1">
              <a:solidFill>
                <a:schemeClr val="accent1"/>
              </a:solidFill>
              <a:effectLst/>
              <a:latin typeface="Arial" panose="020B0604020202020204" pitchFamily="34" charset="0"/>
              <a:cs typeface="Arial" panose="020B0604020202020204" pitchFamily="34" charset="0"/>
            </a:rPr>
            <a:t>autem</a:t>
          </a:r>
          <a:endParaRPr lang="de-DE" sz="1600" b="1" dirty="0">
            <a:solidFill>
              <a:schemeClr val="accent1"/>
            </a:solidFill>
            <a:effectLst/>
            <a:latin typeface="Arial" panose="020B0604020202020204" pitchFamily="34" charset="0"/>
            <a:cs typeface="Arial" panose="020B0604020202020204" pitchFamily="34" charset="0"/>
          </a:endParaRPr>
        </a:p>
        <a:p>
          <a:r>
            <a:rPr lang="de-DE" sz="1200" dirty="0" err="1">
              <a:solidFill>
                <a:schemeClr val="accent1"/>
              </a:solidFill>
              <a:effectLst/>
              <a:latin typeface="Arial" panose="020B0604020202020204" pitchFamily="34" charset="0"/>
              <a:cs typeface="Arial" panose="020B0604020202020204" pitchFamily="34" charset="0"/>
            </a:rPr>
            <a:t>Exercitation</a:t>
          </a:r>
          <a:r>
            <a:rPr lang="de-DE" sz="1200" dirty="0">
              <a:solidFill>
                <a:schemeClr val="accent1"/>
              </a:solidFill>
              <a:effectLst/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de-DE" sz="1200" dirty="0" err="1">
              <a:solidFill>
                <a:schemeClr val="accent1"/>
              </a:solidFill>
              <a:effectLst/>
              <a:latin typeface="Arial" panose="020B0604020202020204" pitchFamily="34" charset="0"/>
              <a:cs typeface="Arial" panose="020B0604020202020204" pitchFamily="34" charset="0"/>
            </a:rPr>
            <a:t>ullamco</a:t>
          </a:r>
          <a:endParaRPr lang="de-DE" sz="1200" dirty="0">
            <a:solidFill>
              <a:schemeClr val="accent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45053F84-3CAE-411F-8C85-5A08DB5C2F1B}" type="parTrans" cxnId="{9C5839F3-B963-4083-919A-539B1303CFB1}">
      <dgm:prSet/>
      <dgm:spPr/>
      <dgm:t>
        <a:bodyPr/>
        <a:lstStyle/>
        <a:p>
          <a:endParaRPr lang="de-DE"/>
        </a:p>
      </dgm:t>
    </dgm:pt>
    <dgm:pt modelId="{C0726FB3-0684-43A4-BF4A-C69F3A3E0036}" type="sibTrans" cxnId="{9C5839F3-B963-4083-919A-539B1303CFB1}">
      <dgm:prSet/>
      <dgm:spPr/>
      <dgm:t>
        <a:bodyPr/>
        <a:lstStyle/>
        <a:p>
          <a:endParaRPr lang="de-DE"/>
        </a:p>
      </dgm:t>
    </dgm:pt>
    <dgm:pt modelId="{E2CF6193-A153-42AA-A28A-C2238AA2EDB7}">
      <dgm:prSet phldrT="[Text]" custT="1"/>
      <dgm:spPr>
        <a:solidFill>
          <a:schemeClr val="accent4"/>
        </a:solidFill>
        <a:ln w="12700">
          <a:solidFill>
            <a:schemeClr val="accent1"/>
          </a:solidFill>
        </a:ln>
      </dgm:spPr>
      <dgm:t>
        <a:bodyPr/>
        <a:lstStyle/>
        <a:p>
          <a:r>
            <a:rPr lang="de-DE" sz="1600" b="1" dirty="0" err="1">
              <a:solidFill>
                <a:schemeClr val="accent1"/>
              </a:solidFill>
              <a:effectLst/>
              <a:latin typeface="Arial" panose="020B0604020202020204" pitchFamily="34" charset="0"/>
              <a:cs typeface="Arial" panose="020B0604020202020204" pitchFamily="34" charset="0"/>
            </a:rPr>
            <a:t>Consectetur</a:t>
          </a:r>
          <a:r>
            <a:rPr lang="de-DE" sz="1600" b="1" dirty="0">
              <a:solidFill>
                <a:schemeClr val="accent1"/>
              </a:solidFill>
              <a:effectLst/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de-DE" sz="1600" b="1" dirty="0" err="1">
              <a:solidFill>
                <a:schemeClr val="accent1"/>
              </a:solidFill>
              <a:effectLst/>
              <a:latin typeface="Arial" panose="020B0604020202020204" pitchFamily="34" charset="0"/>
              <a:cs typeface="Arial" panose="020B0604020202020204" pitchFamily="34" charset="0"/>
            </a:rPr>
            <a:t>adipisici</a:t>
          </a:r>
          <a:r>
            <a:rPr lang="de-DE" sz="1600" b="1" dirty="0">
              <a:solidFill>
                <a:schemeClr val="accent1"/>
              </a:solidFill>
              <a:effectLst/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de-DE" sz="1600" b="1" dirty="0" err="1">
              <a:solidFill>
                <a:schemeClr val="accent1"/>
              </a:solidFill>
              <a:effectLst/>
              <a:latin typeface="Arial" panose="020B0604020202020204" pitchFamily="34" charset="0"/>
              <a:cs typeface="Arial" panose="020B0604020202020204" pitchFamily="34" charset="0"/>
            </a:rPr>
            <a:t>elit</a:t>
          </a:r>
          <a:endParaRPr lang="de-DE" sz="1600" b="1" dirty="0">
            <a:solidFill>
              <a:schemeClr val="accent1"/>
            </a:solidFill>
            <a:latin typeface="Arial" panose="020B0604020202020204" pitchFamily="34" charset="0"/>
            <a:cs typeface="Arial" panose="020B0604020202020204" pitchFamily="34" charset="0"/>
          </a:endParaRPr>
        </a:p>
        <a:p>
          <a:r>
            <a:rPr lang="de-DE" sz="1200" dirty="0" err="1">
              <a:solidFill>
                <a:schemeClr val="accent1"/>
              </a:solidFill>
              <a:effectLst/>
              <a:latin typeface="Arial" panose="020B0604020202020204" pitchFamily="34" charset="0"/>
              <a:cs typeface="Arial" panose="020B0604020202020204" pitchFamily="34" charset="0"/>
            </a:rPr>
            <a:t>Exercitation</a:t>
          </a:r>
          <a:r>
            <a:rPr lang="de-DE" sz="1200" dirty="0">
              <a:solidFill>
                <a:schemeClr val="accent1"/>
              </a:solidFill>
              <a:effectLst/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de-DE" sz="1200" dirty="0" err="1">
              <a:solidFill>
                <a:schemeClr val="accent1"/>
              </a:solidFill>
              <a:effectLst/>
              <a:latin typeface="Arial" panose="020B0604020202020204" pitchFamily="34" charset="0"/>
              <a:cs typeface="Arial" panose="020B0604020202020204" pitchFamily="34" charset="0"/>
            </a:rPr>
            <a:t>ullamco</a:t>
          </a:r>
          <a:endParaRPr lang="de-DE" sz="1200" dirty="0">
            <a:solidFill>
              <a:schemeClr val="accent1"/>
            </a:solidFill>
          </a:endParaRPr>
        </a:p>
      </dgm:t>
    </dgm:pt>
    <dgm:pt modelId="{F7DB1F33-D67A-4458-8BDF-044A74EC7865}" type="parTrans" cxnId="{CD166BDF-49C8-4CA8-8B53-16FF0810DA51}">
      <dgm:prSet/>
      <dgm:spPr/>
      <dgm:t>
        <a:bodyPr/>
        <a:lstStyle/>
        <a:p>
          <a:endParaRPr lang="de-DE"/>
        </a:p>
      </dgm:t>
    </dgm:pt>
    <dgm:pt modelId="{662E14B4-B167-4E8C-B295-6872B783834B}" type="sibTrans" cxnId="{CD166BDF-49C8-4CA8-8B53-16FF0810DA51}">
      <dgm:prSet/>
      <dgm:spPr/>
      <dgm:t>
        <a:bodyPr/>
        <a:lstStyle/>
        <a:p>
          <a:endParaRPr lang="de-DE"/>
        </a:p>
      </dgm:t>
    </dgm:pt>
    <dgm:pt modelId="{8CCBEC90-2226-4533-841A-646635D10466}">
      <dgm:prSet phldrT="[Text]" custT="1"/>
      <dgm:spPr>
        <a:solidFill>
          <a:schemeClr val="accent2"/>
        </a:solidFill>
        <a:ln w="12700">
          <a:solidFill>
            <a:schemeClr val="accent1"/>
          </a:solidFill>
        </a:ln>
      </dgm:spPr>
      <dgm:t>
        <a:bodyPr/>
        <a:lstStyle/>
        <a:p>
          <a:r>
            <a:rPr lang="de-DE" sz="1600" b="1" dirty="0" err="1">
              <a:solidFill>
                <a:schemeClr val="accent1"/>
              </a:solidFill>
            </a:rPr>
            <a:t>Ut</a:t>
          </a:r>
          <a:r>
            <a:rPr lang="de-DE" sz="1600" b="1" dirty="0">
              <a:solidFill>
                <a:schemeClr val="accent1"/>
              </a:solidFill>
            </a:rPr>
            <a:t> </a:t>
          </a:r>
          <a:r>
            <a:rPr lang="de-DE" sz="1600" b="1" dirty="0" err="1">
              <a:solidFill>
                <a:schemeClr val="accent1"/>
              </a:solidFill>
            </a:rPr>
            <a:t>wisi</a:t>
          </a:r>
          <a:endParaRPr lang="de-DE" sz="1600" b="1" dirty="0">
            <a:solidFill>
              <a:schemeClr val="accent1"/>
            </a:solidFill>
            <a:latin typeface="Arial" panose="020B0604020202020204" pitchFamily="34" charset="0"/>
            <a:cs typeface="Arial" panose="020B0604020202020204" pitchFamily="34" charset="0"/>
          </a:endParaRPr>
        </a:p>
        <a:p>
          <a:r>
            <a:rPr lang="de-DE" sz="1200" dirty="0" err="1">
              <a:solidFill>
                <a:schemeClr val="accent1"/>
              </a:solidFill>
              <a:effectLst/>
              <a:latin typeface="Arial" panose="020B0604020202020204" pitchFamily="34" charset="0"/>
              <a:cs typeface="Arial" panose="020B0604020202020204" pitchFamily="34" charset="0"/>
            </a:rPr>
            <a:t>Exercitation</a:t>
          </a:r>
          <a:r>
            <a:rPr lang="de-DE" sz="1200" dirty="0">
              <a:solidFill>
                <a:schemeClr val="accent1"/>
              </a:solidFill>
              <a:effectLst/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de-DE" sz="1200" dirty="0" err="1">
              <a:solidFill>
                <a:schemeClr val="accent1"/>
              </a:solidFill>
              <a:effectLst/>
              <a:latin typeface="Arial" panose="020B0604020202020204" pitchFamily="34" charset="0"/>
              <a:cs typeface="Arial" panose="020B0604020202020204" pitchFamily="34" charset="0"/>
            </a:rPr>
            <a:t>ullamco</a:t>
          </a:r>
          <a:endParaRPr lang="de-DE" sz="1200" dirty="0">
            <a:solidFill>
              <a:schemeClr val="accent1"/>
            </a:solidFill>
          </a:endParaRPr>
        </a:p>
      </dgm:t>
    </dgm:pt>
    <dgm:pt modelId="{E0F8EBA4-0289-4CF5-931B-864FFEC8B19D}" type="parTrans" cxnId="{D5E9B8A7-9F84-4419-8862-927382EBC8AB}">
      <dgm:prSet/>
      <dgm:spPr/>
      <dgm:t>
        <a:bodyPr/>
        <a:lstStyle/>
        <a:p>
          <a:endParaRPr lang="de-DE"/>
        </a:p>
      </dgm:t>
    </dgm:pt>
    <dgm:pt modelId="{169F28AC-A2D8-4A3F-AA20-2548957DCDC3}" type="sibTrans" cxnId="{D5E9B8A7-9F84-4419-8862-927382EBC8AB}">
      <dgm:prSet/>
      <dgm:spPr/>
      <dgm:t>
        <a:bodyPr/>
        <a:lstStyle/>
        <a:p>
          <a:endParaRPr lang="de-DE"/>
        </a:p>
      </dgm:t>
    </dgm:pt>
    <dgm:pt modelId="{5B75E408-59FA-4494-9532-805767FCE8FC}">
      <dgm:prSet phldrT="[Text]" custT="1"/>
      <dgm:spPr>
        <a:solidFill>
          <a:srgbClr val="FFFFFF"/>
        </a:solidFill>
        <a:ln w="12700">
          <a:solidFill>
            <a:schemeClr val="accent1"/>
          </a:solidFill>
        </a:ln>
      </dgm:spPr>
      <dgm:t>
        <a:bodyPr/>
        <a:lstStyle/>
        <a:p>
          <a:r>
            <a:rPr lang="de-DE" sz="1600" b="1" dirty="0">
              <a:solidFill>
                <a:schemeClr val="accent1"/>
              </a:solidFill>
              <a:effectLst/>
              <a:latin typeface="Arial" panose="020B0604020202020204" pitchFamily="34" charset="0"/>
              <a:cs typeface="Arial" panose="020B0604020202020204" pitchFamily="34" charset="0"/>
            </a:rPr>
            <a:t>Nam </a:t>
          </a:r>
          <a:r>
            <a:rPr lang="de-DE" sz="1600" b="1" dirty="0" err="1">
              <a:solidFill>
                <a:schemeClr val="accent1"/>
              </a:solidFill>
              <a:effectLst/>
              <a:latin typeface="Arial" panose="020B0604020202020204" pitchFamily="34" charset="0"/>
              <a:cs typeface="Arial" panose="020B0604020202020204" pitchFamily="34" charset="0"/>
            </a:rPr>
            <a:t>liber</a:t>
          </a:r>
          <a:r>
            <a:rPr lang="de-DE" sz="1600" b="1" dirty="0">
              <a:solidFill>
                <a:schemeClr val="accent1"/>
              </a:solidFill>
              <a:effectLst/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de-DE" sz="1600" b="1" dirty="0" err="1">
              <a:solidFill>
                <a:schemeClr val="accent1"/>
              </a:solidFill>
              <a:effectLst/>
              <a:latin typeface="Arial" panose="020B0604020202020204" pitchFamily="34" charset="0"/>
              <a:cs typeface="Arial" panose="020B0604020202020204" pitchFamily="34" charset="0"/>
            </a:rPr>
            <a:t>tempor</a:t>
          </a:r>
          <a:endParaRPr lang="de-DE" sz="1600" b="1" dirty="0">
            <a:solidFill>
              <a:schemeClr val="accent1"/>
            </a:solidFill>
            <a:effectLst/>
            <a:latin typeface="Arial" panose="020B0604020202020204" pitchFamily="34" charset="0"/>
            <a:cs typeface="Arial" panose="020B0604020202020204" pitchFamily="34" charset="0"/>
          </a:endParaRPr>
        </a:p>
        <a:p>
          <a:r>
            <a:rPr lang="de-DE" sz="1200" dirty="0" err="1">
              <a:solidFill>
                <a:schemeClr val="accent1"/>
              </a:solidFill>
              <a:effectLst/>
              <a:latin typeface="Arial" panose="020B0604020202020204" pitchFamily="34" charset="0"/>
              <a:cs typeface="Arial" panose="020B0604020202020204" pitchFamily="34" charset="0"/>
            </a:rPr>
            <a:t>Exercitation</a:t>
          </a:r>
          <a:r>
            <a:rPr lang="de-DE" sz="1200" dirty="0">
              <a:solidFill>
                <a:schemeClr val="accent1"/>
              </a:solidFill>
              <a:effectLst/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de-DE" sz="1200" dirty="0" err="1">
              <a:solidFill>
                <a:schemeClr val="accent1"/>
              </a:solidFill>
              <a:effectLst/>
              <a:latin typeface="Arial" panose="020B0604020202020204" pitchFamily="34" charset="0"/>
              <a:cs typeface="Arial" panose="020B0604020202020204" pitchFamily="34" charset="0"/>
            </a:rPr>
            <a:t>ullamco</a:t>
          </a:r>
          <a:endParaRPr lang="de-DE" sz="1200" b="0" dirty="0">
            <a:solidFill>
              <a:schemeClr val="accent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51DF949B-279C-4BF7-853B-78E3D1639AA5}" type="parTrans" cxnId="{F7407041-7C7A-4008-9EF5-DA2896E0FD3C}">
      <dgm:prSet/>
      <dgm:spPr/>
      <dgm:t>
        <a:bodyPr/>
        <a:lstStyle/>
        <a:p>
          <a:endParaRPr lang="de-DE"/>
        </a:p>
      </dgm:t>
    </dgm:pt>
    <dgm:pt modelId="{D5AF126F-BC33-418D-AFAE-A4D722966255}" type="sibTrans" cxnId="{F7407041-7C7A-4008-9EF5-DA2896E0FD3C}">
      <dgm:prSet/>
      <dgm:spPr/>
      <dgm:t>
        <a:bodyPr/>
        <a:lstStyle/>
        <a:p>
          <a:endParaRPr lang="de-DE"/>
        </a:p>
      </dgm:t>
    </dgm:pt>
    <dgm:pt modelId="{0B70A0F5-AB1D-4E06-A5D6-42111F536FDC}">
      <dgm:prSet phldrT="[Text]" custT="1"/>
      <dgm:spPr>
        <a:solidFill>
          <a:srgbClr val="FFFFFF"/>
        </a:solidFill>
        <a:ln w="12700">
          <a:solidFill>
            <a:schemeClr val="accent1"/>
          </a:solidFill>
        </a:ln>
      </dgm:spPr>
      <dgm:t>
        <a:bodyPr/>
        <a:lstStyle/>
        <a:p>
          <a:r>
            <a:rPr lang="de-DE" sz="1600" b="1" dirty="0" err="1">
              <a:solidFill>
                <a:schemeClr val="accent1"/>
              </a:solidFill>
              <a:effectLst/>
              <a:latin typeface="Arial" panose="020B0604020202020204" pitchFamily="34" charset="0"/>
              <a:cs typeface="Arial" panose="020B0604020202020204" pitchFamily="34" charset="0"/>
            </a:rPr>
            <a:t>Hendrerit</a:t>
          </a:r>
          <a:r>
            <a:rPr lang="de-DE" sz="1600" b="1" dirty="0">
              <a:solidFill>
                <a:schemeClr val="accent1"/>
              </a:solidFill>
              <a:effectLst/>
              <a:latin typeface="Arial" panose="020B0604020202020204" pitchFamily="34" charset="0"/>
              <a:cs typeface="Arial" panose="020B0604020202020204" pitchFamily="34" charset="0"/>
            </a:rPr>
            <a:t> in </a:t>
          </a:r>
          <a:r>
            <a:rPr lang="de-DE" sz="1600" b="1" dirty="0" err="1">
              <a:solidFill>
                <a:schemeClr val="accent1"/>
              </a:solidFill>
              <a:effectLst/>
              <a:latin typeface="Arial" panose="020B0604020202020204" pitchFamily="34" charset="0"/>
              <a:cs typeface="Arial" panose="020B0604020202020204" pitchFamily="34" charset="0"/>
            </a:rPr>
            <a:t>vulputate</a:t>
          </a:r>
          <a:r>
            <a:rPr lang="de-DE" sz="1600" b="1" dirty="0">
              <a:solidFill>
                <a:schemeClr val="accent1"/>
              </a:solidFill>
              <a:effectLst/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de-DE" sz="1600" b="1" dirty="0" err="1">
              <a:solidFill>
                <a:schemeClr val="accent1"/>
              </a:solidFill>
              <a:effectLst/>
              <a:latin typeface="Arial" panose="020B0604020202020204" pitchFamily="34" charset="0"/>
              <a:cs typeface="Arial" panose="020B0604020202020204" pitchFamily="34" charset="0"/>
            </a:rPr>
            <a:t>velit</a:t>
          </a:r>
          <a:r>
            <a:rPr lang="de-DE" sz="1600" b="1" dirty="0">
              <a:solidFill>
                <a:schemeClr val="accent1"/>
              </a:solidFill>
              <a:effectLst/>
              <a:latin typeface="Arial" panose="020B0604020202020204" pitchFamily="34" charset="0"/>
              <a:cs typeface="Arial" panose="020B0604020202020204" pitchFamily="34" charset="0"/>
            </a:rPr>
            <a:t> esse</a:t>
          </a:r>
        </a:p>
        <a:p>
          <a:r>
            <a:rPr lang="de-DE" sz="1200" dirty="0" err="1">
              <a:solidFill>
                <a:schemeClr val="accent1"/>
              </a:solidFill>
              <a:effectLst/>
              <a:latin typeface="Arial" panose="020B0604020202020204" pitchFamily="34" charset="0"/>
              <a:cs typeface="Arial" panose="020B0604020202020204" pitchFamily="34" charset="0"/>
            </a:rPr>
            <a:t>Exercitation</a:t>
          </a:r>
          <a:r>
            <a:rPr lang="de-DE" sz="1200" dirty="0">
              <a:solidFill>
                <a:schemeClr val="accent1"/>
              </a:solidFill>
              <a:effectLst/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de-DE" sz="1200" dirty="0" err="1">
              <a:solidFill>
                <a:schemeClr val="accent1"/>
              </a:solidFill>
              <a:effectLst/>
              <a:latin typeface="Arial" panose="020B0604020202020204" pitchFamily="34" charset="0"/>
              <a:cs typeface="Arial" panose="020B0604020202020204" pitchFamily="34" charset="0"/>
            </a:rPr>
            <a:t>ullamco</a:t>
          </a:r>
          <a:endParaRPr lang="de-DE" sz="1200" b="0" dirty="0">
            <a:solidFill>
              <a:schemeClr val="accent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BFCED5D2-1FCB-44C8-ADD7-5047313C7EFE}" type="parTrans" cxnId="{F981F2F8-9F82-47EA-889F-819FC4FC241C}">
      <dgm:prSet/>
      <dgm:spPr/>
      <dgm:t>
        <a:bodyPr/>
        <a:lstStyle/>
        <a:p>
          <a:endParaRPr lang="de-DE"/>
        </a:p>
      </dgm:t>
    </dgm:pt>
    <dgm:pt modelId="{7D2D3F90-5A56-47BA-A1CD-3102698EDCE4}" type="sibTrans" cxnId="{F981F2F8-9F82-47EA-889F-819FC4FC241C}">
      <dgm:prSet/>
      <dgm:spPr/>
      <dgm:t>
        <a:bodyPr/>
        <a:lstStyle/>
        <a:p>
          <a:endParaRPr lang="de-DE"/>
        </a:p>
      </dgm:t>
    </dgm:pt>
    <dgm:pt modelId="{0B2BA5C2-5A1A-41D0-AB03-F69C1EA66DD8}">
      <dgm:prSet phldrT="[Text]" custT="1"/>
      <dgm:spPr>
        <a:solidFill>
          <a:srgbClr val="FFFFFF"/>
        </a:solidFill>
        <a:ln w="12700">
          <a:noFill/>
        </a:ln>
      </dgm:spPr>
      <dgm:t>
        <a:bodyPr/>
        <a:lstStyle/>
        <a:p>
          <a:pPr algn="l"/>
          <a:r>
            <a:rPr lang="de-DE" sz="1600" dirty="0" err="1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rPr>
            <a:t>Quis</a:t>
          </a:r>
          <a:r>
            <a:rPr lang="de-DE" sz="160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de-DE" sz="1600" dirty="0" err="1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rPr>
            <a:t>nostrud</a:t>
          </a:r>
          <a:r>
            <a:rPr lang="de-DE" sz="160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de-DE" sz="1600" dirty="0" err="1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rPr>
            <a:t>exerci</a:t>
          </a:r>
          <a:r>
            <a:rPr lang="de-DE" sz="160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de-DE" sz="1600" dirty="0" err="1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rPr>
            <a:t>tation</a:t>
          </a:r>
          <a:r>
            <a:rPr lang="de-DE" sz="160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rPr>
            <a:t> </a:t>
          </a:r>
          <a:endParaRPr lang="de-DE" sz="1600" b="0" dirty="0">
            <a:solidFill>
              <a:srgbClr val="000000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C05D18E3-F008-406A-A032-8C218C7FD1CD}" type="parTrans" cxnId="{5680E6BE-DE28-40D0-B472-71C35BC9353B}">
      <dgm:prSet/>
      <dgm:spPr/>
      <dgm:t>
        <a:bodyPr/>
        <a:lstStyle/>
        <a:p>
          <a:endParaRPr lang="de-DE"/>
        </a:p>
      </dgm:t>
    </dgm:pt>
    <dgm:pt modelId="{8265548D-018B-4726-BDAD-E009CC3A7F75}" type="sibTrans" cxnId="{5680E6BE-DE28-40D0-B472-71C35BC9353B}">
      <dgm:prSet/>
      <dgm:spPr/>
      <dgm:t>
        <a:bodyPr/>
        <a:lstStyle/>
        <a:p>
          <a:endParaRPr lang="de-DE"/>
        </a:p>
      </dgm:t>
    </dgm:pt>
    <dgm:pt modelId="{F79BCD27-BE2C-4518-B5EE-D43A2DB5BA53}">
      <dgm:prSet phldrT="[Text]" custT="1"/>
      <dgm:spPr>
        <a:solidFill>
          <a:srgbClr val="FFFFFF"/>
        </a:solidFill>
        <a:ln w="12700">
          <a:noFill/>
        </a:ln>
      </dgm:spPr>
      <dgm:t>
        <a:bodyPr/>
        <a:lstStyle/>
        <a:p>
          <a:pPr algn="l"/>
          <a:r>
            <a:rPr lang="de-DE" sz="1600" dirty="0" err="1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rPr>
            <a:t>Suscipit</a:t>
          </a:r>
          <a:r>
            <a:rPr lang="de-DE" sz="160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de-DE" sz="1600" dirty="0" err="1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rPr>
            <a:t>lobortis</a:t>
          </a:r>
          <a:r>
            <a:rPr lang="de-DE" sz="160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de-DE" sz="1600" dirty="0" err="1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rPr>
            <a:t>nisl</a:t>
          </a:r>
          <a:r>
            <a:rPr lang="de-DE" sz="160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rPr>
            <a:t> </a:t>
          </a:r>
          <a:endParaRPr lang="de-DE" sz="1600" b="0" dirty="0">
            <a:solidFill>
              <a:srgbClr val="000000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9A711D5F-71C6-4F04-9254-D17298DE912D}" type="parTrans" cxnId="{BA673AEE-C1C4-4566-8647-E3C431A51F92}">
      <dgm:prSet/>
      <dgm:spPr/>
      <dgm:t>
        <a:bodyPr/>
        <a:lstStyle/>
        <a:p>
          <a:endParaRPr lang="de-DE"/>
        </a:p>
      </dgm:t>
    </dgm:pt>
    <dgm:pt modelId="{4727D8E0-A71B-43A6-86CD-FF1C7B0AAEAE}" type="sibTrans" cxnId="{BA673AEE-C1C4-4566-8647-E3C431A51F92}">
      <dgm:prSet/>
      <dgm:spPr/>
      <dgm:t>
        <a:bodyPr/>
        <a:lstStyle/>
        <a:p>
          <a:endParaRPr lang="de-DE"/>
        </a:p>
      </dgm:t>
    </dgm:pt>
    <dgm:pt modelId="{0D049B33-F5C1-4E80-8C6E-FC1225F856A5}">
      <dgm:prSet phldrT="[Text]" custT="1"/>
      <dgm:spPr>
        <a:solidFill>
          <a:srgbClr val="FFFFFF"/>
        </a:solidFill>
        <a:ln w="12700">
          <a:noFill/>
        </a:ln>
      </dgm:spPr>
      <dgm:t>
        <a:bodyPr/>
        <a:lstStyle/>
        <a:p>
          <a:pPr algn="l"/>
          <a:r>
            <a:rPr lang="de-DE" sz="1600" dirty="0" err="1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rPr>
            <a:t>Perdiet</a:t>
          </a:r>
          <a:r>
            <a:rPr lang="de-DE" sz="160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de-DE" sz="1600" dirty="0" err="1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rPr>
            <a:t>doming</a:t>
          </a:r>
          <a:r>
            <a:rPr lang="de-DE" sz="160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de-DE" sz="1600" dirty="0" err="1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rPr>
            <a:t>id</a:t>
          </a:r>
          <a:r>
            <a:rPr lang="de-DE" sz="160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rPr>
            <a:t> quod </a:t>
          </a:r>
          <a:r>
            <a:rPr lang="de-DE" sz="1600" dirty="0" err="1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rPr>
            <a:t>mazim</a:t>
          </a:r>
          <a:endParaRPr lang="de-DE" sz="1600" b="0" dirty="0">
            <a:solidFill>
              <a:srgbClr val="000000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8A0E03AA-C184-4C07-821E-95EDB01097F1}" type="parTrans" cxnId="{6F57F63A-1D2F-4758-8070-AE8547A93FDA}">
      <dgm:prSet/>
      <dgm:spPr/>
      <dgm:t>
        <a:bodyPr/>
        <a:lstStyle/>
        <a:p>
          <a:endParaRPr lang="de-DE"/>
        </a:p>
      </dgm:t>
    </dgm:pt>
    <dgm:pt modelId="{0BDEF4D9-1643-44EB-800F-77D7C3D32BE0}" type="sibTrans" cxnId="{6F57F63A-1D2F-4758-8070-AE8547A93FDA}">
      <dgm:prSet/>
      <dgm:spPr/>
      <dgm:t>
        <a:bodyPr/>
        <a:lstStyle/>
        <a:p>
          <a:endParaRPr lang="de-DE"/>
        </a:p>
      </dgm:t>
    </dgm:pt>
    <dgm:pt modelId="{6186A7CA-B58A-4BC6-815E-BBF42EADB686}">
      <dgm:prSet phldrT="[Text]" custT="1"/>
      <dgm:spPr>
        <a:solidFill>
          <a:srgbClr val="FFFFFF"/>
        </a:solidFill>
        <a:ln w="12700">
          <a:noFill/>
        </a:ln>
      </dgm:spPr>
      <dgm:t>
        <a:bodyPr/>
        <a:lstStyle/>
        <a:p>
          <a:pPr algn="l"/>
          <a:r>
            <a:rPr lang="fr-FR" sz="1600" dirty="0" err="1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rPr>
            <a:t>Soluta</a:t>
          </a:r>
          <a:r>
            <a:rPr lang="fr-FR" sz="160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fr-FR" sz="1600" dirty="0" err="1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rPr>
            <a:t>nobis</a:t>
          </a:r>
          <a:r>
            <a:rPr lang="fr-FR" sz="160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fr-FR" sz="1600" dirty="0" err="1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rPr>
            <a:t>eleifend</a:t>
          </a:r>
          <a:r>
            <a:rPr lang="fr-FR" sz="160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fr-FR" sz="1600" b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rPr>
            <a:t>option </a:t>
          </a:r>
          <a:r>
            <a:rPr lang="fr-FR" sz="1600" b="0" dirty="0" err="1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rPr>
            <a:t>congue</a:t>
          </a:r>
          <a:endParaRPr lang="de-DE" sz="1600" b="0" dirty="0">
            <a:solidFill>
              <a:srgbClr val="000000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8807A9E2-14D9-4CB6-8541-CC36143818F3}" type="parTrans" cxnId="{9F94D34E-7062-47CD-9277-0C4602203BF7}">
      <dgm:prSet/>
      <dgm:spPr/>
      <dgm:t>
        <a:bodyPr/>
        <a:lstStyle/>
        <a:p>
          <a:endParaRPr lang="de-DE"/>
        </a:p>
      </dgm:t>
    </dgm:pt>
    <dgm:pt modelId="{F880CC43-80E5-4F32-AE8F-6AEC0011E726}" type="sibTrans" cxnId="{9F94D34E-7062-47CD-9277-0C4602203BF7}">
      <dgm:prSet/>
      <dgm:spPr/>
      <dgm:t>
        <a:bodyPr/>
        <a:lstStyle/>
        <a:p>
          <a:endParaRPr lang="de-DE"/>
        </a:p>
      </dgm:t>
    </dgm:pt>
    <dgm:pt modelId="{2608082C-779A-46E1-8336-CAC06D6A4B3A}" type="pres">
      <dgm:prSet presAssocID="{56050889-DDA7-4E88-805E-0E7C59387E33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de-DE"/>
        </a:p>
      </dgm:t>
    </dgm:pt>
    <dgm:pt modelId="{D3861037-F028-4010-91F1-EA60C5AEA579}" type="pres">
      <dgm:prSet presAssocID="{7CF4845C-C4BC-474A-9B28-DB943A726A48}" presName="vertOne" presStyleCnt="0"/>
      <dgm:spPr/>
    </dgm:pt>
    <dgm:pt modelId="{0A3543BF-C3AE-451D-AFB2-09D729237FC0}" type="pres">
      <dgm:prSet presAssocID="{7CF4845C-C4BC-474A-9B28-DB943A726A48}" presName="txOne" presStyleLbl="node0" presStyleIdx="0" presStyleCnt="2">
        <dgm:presLayoutVars>
          <dgm:chPref val="3"/>
        </dgm:presLayoutVars>
      </dgm:prSet>
      <dgm:spPr>
        <a:prstGeom prst="rect">
          <a:avLst/>
        </a:prstGeom>
      </dgm:spPr>
      <dgm:t>
        <a:bodyPr/>
        <a:lstStyle/>
        <a:p>
          <a:endParaRPr lang="de-DE"/>
        </a:p>
      </dgm:t>
    </dgm:pt>
    <dgm:pt modelId="{23173AD7-7679-4EF6-9E68-98E7ADEDA692}" type="pres">
      <dgm:prSet presAssocID="{7CF4845C-C4BC-474A-9B28-DB943A726A48}" presName="parTransOne" presStyleCnt="0"/>
      <dgm:spPr/>
    </dgm:pt>
    <dgm:pt modelId="{A143417D-A0E6-42B6-8D18-5607601E0FCA}" type="pres">
      <dgm:prSet presAssocID="{7CF4845C-C4BC-474A-9B28-DB943A726A48}" presName="horzOne" presStyleCnt="0"/>
      <dgm:spPr/>
    </dgm:pt>
    <dgm:pt modelId="{9EBD7F64-888A-4128-AC86-C17722B81F34}" type="pres">
      <dgm:prSet presAssocID="{A864CA51-C21D-4C67-830C-6DB3C281E9D9}" presName="vertTwo" presStyleCnt="0"/>
      <dgm:spPr/>
    </dgm:pt>
    <dgm:pt modelId="{CC3BDE5B-D3A4-435B-8AFA-35E47ED1575B}" type="pres">
      <dgm:prSet presAssocID="{A864CA51-C21D-4C67-830C-6DB3C281E9D9}" presName="txTwo" presStyleLbl="node2" presStyleIdx="0" presStyleCnt="3">
        <dgm:presLayoutVars>
          <dgm:chPref val="3"/>
        </dgm:presLayoutVars>
      </dgm:prSet>
      <dgm:spPr>
        <a:prstGeom prst="rect">
          <a:avLst/>
        </a:prstGeom>
      </dgm:spPr>
      <dgm:t>
        <a:bodyPr/>
        <a:lstStyle/>
        <a:p>
          <a:endParaRPr lang="de-DE"/>
        </a:p>
      </dgm:t>
    </dgm:pt>
    <dgm:pt modelId="{718FD8BA-00B8-4B22-9F7E-52C8C3B9E07C}" type="pres">
      <dgm:prSet presAssocID="{A864CA51-C21D-4C67-830C-6DB3C281E9D9}" presName="parTransTwo" presStyleCnt="0"/>
      <dgm:spPr/>
    </dgm:pt>
    <dgm:pt modelId="{658ABBFE-DFAB-4C10-AE24-3E749DFF8FAC}" type="pres">
      <dgm:prSet presAssocID="{A864CA51-C21D-4C67-830C-6DB3C281E9D9}" presName="horzTwo" presStyleCnt="0"/>
      <dgm:spPr/>
    </dgm:pt>
    <dgm:pt modelId="{0432EF7B-B751-4DFF-8373-10A2BEB0EBD1}" type="pres">
      <dgm:prSet presAssocID="{DF2728EE-D788-4D3B-9AB5-5FB4822973A6}" presName="vertThree" presStyleCnt="0"/>
      <dgm:spPr/>
    </dgm:pt>
    <dgm:pt modelId="{27AD5A3C-5E02-46E7-AF05-874428AA5E8E}" type="pres">
      <dgm:prSet presAssocID="{DF2728EE-D788-4D3B-9AB5-5FB4822973A6}" presName="txThree" presStyleLbl="node3" presStyleIdx="0" presStyleCnt="4">
        <dgm:presLayoutVars>
          <dgm:chPref val="3"/>
        </dgm:presLayoutVars>
      </dgm:prSet>
      <dgm:spPr>
        <a:prstGeom prst="rect">
          <a:avLst/>
        </a:prstGeom>
      </dgm:spPr>
      <dgm:t>
        <a:bodyPr/>
        <a:lstStyle/>
        <a:p>
          <a:endParaRPr lang="de-DE"/>
        </a:p>
      </dgm:t>
    </dgm:pt>
    <dgm:pt modelId="{E40847C2-1F5C-4B6D-A0AA-B0C5495C783C}" type="pres">
      <dgm:prSet presAssocID="{DF2728EE-D788-4D3B-9AB5-5FB4822973A6}" presName="parTransThree" presStyleCnt="0"/>
      <dgm:spPr/>
    </dgm:pt>
    <dgm:pt modelId="{A9B19428-531A-4298-8B3C-7D4ECF3EBCF5}" type="pres">
      <dgm:prSet presAssocID="{DF2728EE-D788-4D3B-9AB5-5FB4822973A6}" presName="horzThree" presStyleCnt="0"/>
      <dgm:spPr/>
    </dgm:pt>
    <dgm:pt modelId="{03282193-319E-4561-AB85-618FB8A47C11}" type="pres">
      <dgm:prSet presAssocID="{8CCBEC90-2226-4533-841A-646635D10466}" presName="vertFour" presStyleCnt="0">
        <dgm:presLayoutVars>
          <dgm:chPref val="3"/>
        </dgm:presLayoutVars>
      </dgm:prSet>
      <dgm:spPr/>
    </dgm:pt>
    <dgm:pt modelId="{D2B10837-5020-4709-B6F0-25F18F97C13D}" type="pres">
      <dgm:prSet presAssocID="{8CCBEC90-2226-4533-841A-646635D10466}" presName="txFour" presStyleLbl="node4" presStyleIdx="0" presStyleCnt="4">
        <dgm:presLayoutVars>
          <dgm:chPref val="3"/>
        </dgm:presLayoutVars>
      </dgm:prSet>
      <dgm:spPr>
        <a:prstGeom prst="rect">
          <a:avLst/>
        </a:prstGeom>
      </dgm:spPr>
      <dgm:t>
        <a:bodyPr/>
        <a:lstStyle/>
        <a:p>
          <a:endParaRPr lang="de-DE"/>
        </a:p>
      </dgm:t>
    </dgm:pt>
    <dgm:pt modelId="{AB9F93E4-5CAC-4405-A4D4-8023A24F5591}" type="pres">
      <dgm:prSet presAssocID="{8CCBEC90-2226-4533-841A-646635D10466}" presName="horzFour" presStyleCnt="0"/>
      <dgm:spPr/>
    </dgm:pt>
    <dgm:pt modelId="{A3523C8C-2480-4047-BCC8-7B08CD791360}" type="pres">
      <dgm:prSet presAssocID="{7223C411-0C3F-401F-AAE2-0BAE6DE83858}" presName="sibSpaceThree" presStyleCnt="0"/>
      <dgm:spPr/>
    </dgm:pt>
    <dgm:pt modelId="{A9449409-8E32-4B5A-B0D3-1F12D28494C2}" type="pres">
      <dgm:prSet presAssocID="{12694947-3184-44AC-A6C2-1322DECC29F8}" presName="vertThree" presStyleCnt="0"/>
      <dgm:spPr/>
    </dgm:pt>
    <dgm:pt modelId="{BFE7741F-B6A0-4617-B64D-EBF434C3D0F9}" type="pres">
      <dgm:prSet presAssocID="{12694947-3184-44AC-A6C2-1322DECC29F8}" presName="txThree" presStyleLbl="node3" presStyleIdx="1" presStyleCnt="4">
        <dgm:presLayoutVars>
          <dgm:chPref val="3"/>
        </dgm:presLayoutVars>
      </dgm:prSet>
      <dgm:spPr>
        <a:prstGeom prst="rect">
          <a:avLst/>
        </a:prstGeom>
      </dgm:spPr>
      <dgm:t>
        <a:bodyPr/>
        <a:lstStyle/>
        <a:p>
          <a:endParaRPr lang="de-DE"/>
        </a:p>
      </dgm:t>
    </dgm:pt>
    <dgm:pt modelId="{6D90F38C-EFAB-49D0-87F0-93D21DA60710}" type="pres">
      <dgm:prSet presAssocID="{12694947-3184-44AC-A6C2-1322DECC29F8}" presName="parTransThree" presStyleCnt="0"/>
      <dgm:spPr/>
    </dgm:pt>
    <dgm:pt modelId="{7BD583B9-C342-4680-A2BA-0DE9ED9B3EDD}" type="pres">
      <dgm:prSet presAssocID="{12694947-3184-44AC-A6C2-1322DECC29F8}" presName="horzThree" presStyleCnt="0"/>
      <dgm:spPr/>
    </dgm:pt>
    <dgm:pt modelId="{1C49F87D-DC4B-4136-8A7B-0E87A2FCB640}" type="pres">
      <dgm:prSet presAssocID="{E2CF6193-A153-42AA-A28A-C2238AA2EDB7}" presName="vertFour" presStyleCnt="0">
        <dgm:presLayoutVars>
          <dgm:chPref val="3"/>
        </dgm:presLayoutVars>
      </dgm:prSet>
      <dgm:spPr/>
    </dgm:pt>
    <dgm:pt modelId="{FE9DFAE5-6B31-44FA-987D-BE0DBA4DC1D6}" type="pres">
      <dgm:prSet presAssocID="{E2CF6193-A153-42AA-A28A-C2238AA2EDB7}" presName="txFour" presStyleLbl="node4" presStyleIdx="1" presStyleCnt="4">
        <dgm:presLayoutVars>
          <dgm:chPref val="3"/>
        </dgm:presLayoutVars>
      </dgm:prSet>
      <dgm:spPr>
        <a:prstGeom prst="rect">
          <a:avLst/>
        </a:prstGeom>
      </dgm:spPr>
      <dgm:t>
        <a:bodyPr/>
        <a:lstStyle/>
        <a:p>
          <a:endParaRPr lang="de-DE"/>
        </a:p>
      </dgm:t>
    </dgm:pt>
    <dgm:pt modelId="{AD8E21AA-74B8-48E2-8B0C-637F2ED3FB23}" type="pres">
      <dgm:prSet presAssocID="{E2CF6193-A153-42AA-A28A-C2238AA2EDB7}" presName="horzFour" presStyleCnt="0"/>
      <dgm:spPr/>
    </dgm:pt>
    <dgm:pt modelId="{C9303107-DAF3-405D-A202-61AE16239383}" type="pres">
      <dgm:prSet presAssocID="{47E23C18-E659-46BA-BF22-9B1965CAEF80}" presName="sibSpaceTwo" presStyleCnt="0"/>
      <dgm:spPr/>
    </dgm:pt>
    <dgm:pt modelId="{364ABD08-5FB3-4CEE-A807-DBA0A8DF01D6}" type="pres">
      <dgm:prSet presAssocID="{6E254BA0-5B54-4E32-8CCF-1AA1F7D63823}" presName="vertTwo" presStyleCnt="0"/>
      <dgm:spPr/>
    </dgm:pt>
    <dgm:pt modelId="{74DB23B1-2DE8-4810-A137-7146C2BAFFB5}" type="pres">
      <dgm:prSet presAssocID="{6E254BA0-5B54-4E32-8CCF-1AA1F7D63823}" presName="txTwo" presStyleLbl="node2" presStyleIdx="1" presStyleCnt="3">
        <dgm:presLayoutVars>
          <dgm:chPref val="3"/>
        </dgm:presLayoutVars>
      </dgm:prSet>
      <dgm:spPr>
        <a:prstGeom prst="rect">
          <a:avLst/>
        </a:prstGeom>
      </dgm:spPr>
      <dgm:t>
        <a:bodyPr/>
        <a:lstStyle/>
        <a:p>
          <a:endParaRPr lang="de-DE"/>
        </a:p>
      </dgm:t>
    </dgm:pt>
    <dgm:pt modelId="{C8A8E4DA-CF4E-4AD7-AED1-0D6C7EE93CCB}" type="pres">
      <dgm:prSet presAssocID="{6E254BA0-5B54-4E32-8CCF-1AA1F7D63823}" presName="parTransTwo" presStyleCnt="0"/>
      <dgm:spPr/>
    </dgm:pt>
    <dgm:pt modelId="{B6DB0B7E-424A-48B3-A5FD-A5BE2F86AAA3}" type="pres">
      <dgm:prSet presAssocID="{6E254BA0-5B54-4E32-8CCF-1AA1F7D63823}" presName="horzTwo" presStyleCnt="0"/>
      <dgm:spPr/>
    </dgm:pt>
    <dgm:pt modelId="{7C656B27-2213-40A0-8294-7165900B4A76}" type="pres">
      <dgm:prSet presAssocID="{5B75E408-59FA-4494-9532-805767FCE8FC}" presName="vertThree" presStyleCnt="0"/>
      <dgm:spPr/>
    </dgm:pt>
    <dgm:pt modelId="{496A5755-150D-4C9D-A78B-83506E2CBA46}" type="pres">
      <dgm:prSet presAssocID="{5B75E408-59FA-4494-9532-805767FCE8FC}" presName="txThree" presStyleLbl="node3" presStyleIdx="2" presStyleCnt="4">
        <dgm:presLayoutVars>
          <dgm:chPref val="3"/>
        </dgm:presLayoutVars>
      </dgm:prSet>
      <dgm:spPr>
        <a:prstGeom prst="rect">
          <a:avLst/>
        </a:prstGeom>
      </dgm:spPr>
      <dgm:t>
        <a:bodyPr/>
        <a:lstStyle/>
        <a:p>
          <a:endParaRPr lang="de-DE"/>
        </a:p>
      </dgm:t>
    </dgm:pt>
    <dgm:pt modelId="{C9A319C1-A134-488F-AB52-21BACA2407B0}" type="pres">
      <dgm:prSet presAssocID="{5B75E408-59FA-4494-9532-805767FCE8FC}" presName="parTransThree" presStyleCnt="0"/>
      <dgm:spPr/>
    </dgm:pt>
    <dgm:pt modelId="{B4904861-FB45-4B35-8C73-4C1FFFEAD71C}" type="pres">
      <dgm:prSet presAssocID="{5B75E408-59FA-4494-9532-805767FCE8FC}" presName="horzThree" presStyleCnt="0"/>
      <dgm:spPr/>
    </dgm:pt>
    <dgm:pt modelId="{03D1E72C-82BD-4568-B65B-4FB20615C1A5}" type="pres">
      <dgm:prSet presAssocID="{0B70A0F5-AB1D-4E06-A5D6-42111F536FDC}" presName="vertFour" presStyleCnt="0">
        <dgm:presLayoutVars>
          <dgm:chPref val="3"/>
        </dgm:presLayoutVars>
      </dgm:prSet>
      <dgm:spPr/>
    </dgm:pt>
    <dgm:pt modelId="{EB89AFE1-012E-4EFE-94AC-38F82234A08D}" type="pres">
      <dgm:prSet presAssocID="{0B70A0F5-AB1D-4E06-A5D6-42111F536FDC}" presName="txFour" presStyleLbl="node4" presStyleIdx="2" presStyleCnt="4">
        <dgm:presLayoutVars>
          <dgm:chPref val="3"/>
        </dgm:presLayoutVars>
      </dgm:prSet>
      <dgm:spPr>
        <a:prstGeom prst="rect">
          <a:avLst/>
        </a:prstGeom>
      </dgm:spPr>
      <dgm:t>
        <a:bodyPr/>
        <a:lstStyle/>
        <a:p>
          <a:endParaRPr lang="de-DE"/>
        </a:p>
      </dgm:t>
    </dgm:pt>
    <dgm:pt modelId="{58D2C75F-7C67-4866-909D-CBFD8FFE0F58}" type="pres">
      <dgm:prSet presAssocID="{0B70A0F5-AB1D-4E06-A5D6-42111F536FDC}" presName="horzFour" presStyleCnt="0"/>
      <dgm:spPr/>
    </dgm:pt>
    <dgm:pt modelId="{9E725636-4062-44FF-BFC0-FD8A012DD883}" type="pres">
      <dgm:prSet presAssocID="{7105B5BD-DA66-4080-893C-75CC07D87585}" presName="sibSpaceOne" presStyleCnt="0"/>
      <dgm:spPr/>
    </dgm:pt>
    <dgm:pt modelId="{8AF7B173-313D-40AC-9B1E-89A5F5844651}" type="pres">
      <dgm:prSet presAssocID="{0B2BA5C2-5A1A-41D0-AB03-F69C1EA66DD8}" presName="vertOne" presStyleCnt="0"/>
      <dgm:spPr/>
    </dgm:pt>
    <dgm:pt modelId="{48D750F2-027E-4F51-BBFF-2A1B25029593}" type="pres">
      <dgm:prSet presAssocID="{0B2BA5C2-5A1A-41D0-AB03-F69C1EA66DD8}" presName="txOne" presStyleLbl="node0" presStyleIdx="1" presStyleCnt="2">
        <dgm:presLayoutVars>
          <dgm:chPref val="3"/>
        </dgm:presLayoutVars>
      </dgm:prSet>
      <dgm:spPr>
        <a:prstGeom prst="rect">
          <a:avLst/>
        </a:prstGeom>
      </dgm:spPr>
      <dgm:t>
        <a:bodyPr/>
        <a:lstStyle/>
        <a:p>
          <a:endParaRPr lang="de-DE"/>
        </a:p>
      </dgm:t>
    </dgm:pt>
    <dgm:pt modelId="{D8A4E0C1-2B19-42AF-8F38-79A9D25AF99C}" type="pres">
      <dgm:prSet presAssocID="{0B2BA5C2-5A1A-41D0-AB03-F69C1EA66DD8}" presName="parTransOne" presStyleCnt="0"/>
      <dgm:spPr/>
    </dgm:pt>
    <dgm:pt modelId="{005F4FB8-D386-4010-A387-EFB8CCEC9A2A}" type="pres">
      <dgm:prSet presAssocID="{0B2BA5C2-5A1A-41D0-AB03-F69C1EA66DD8}" presName="horzOne" presStyleCnt="0"/>
      <dgm:spPr/>
    </dgm:pt>
    <dgm:pt modelId="{5FB55B76-7520-460A-A289-2A0289015FFA}" type="pres">
      <dgm:prSet presAssocID="{F79BCD27-BE2C-4518-B5EE-D43A2DB5BA53}" presName="vertTwo" presStyleCnt="0"/>
      <dgm:spPr/>
    </dgm:pt>
    <dgm:pt modelId="{6967AC1E-7869-499B-B0C2-95CDFCBE8FD5}" type="pres">
      <dgm:prSet presAssocID="{F79BCD27-BE2C-4518-B5EE-D43A2DB5BA53}" presName="txTwo" presStyleLbl="node2" presStyleIdx="2" presStyleCnt="3">
        <dgm:presLayoutVars>
          <dgm:chPref val="3"/>
        </dgm:presLayoutVars>
      </dgm:prSet>
      <dgm:spPr>
        <a:prstGeom prst="rect">
          <a:avLst/>
        </a:prstGeom>
      </dgm:spPr>
      <dgm:t>
        <a:bodyPr/>
        <a:lstStyle/>
        <a:p>
          <a:endParaRPr lang="de-DE"/>
        </a:p>
      </dgm:t>
    </dgm:pt>
    <dgm:pt modelId="{A18196ED-DB01-453C-9E2F-9960DF5AE7EA}" type="pres">
      <dgm:prSet presAssocID="{F79BCD27-BE2C-4518-B5EE-D43A2DB5BA53}" presName="parTransTwo" presStyleCnt="0"/>
      <dgm:spPr/>
    </dgm:pt>
    <dgm:pt modelId="{AEBB6082-2CFD-48A6-B638-EAC4E335FB57}" type="pres">
      <dgm:prSet presAssocID="{F79BCD27-BE2C-4518-B5EE-D43A2DB5BA53}" presName="horzTwo" presStyleCnt="0"/>
      <dgm:spPr/>
    </dgm:pt>
    <dgm:pt modelId="{9E084413-FDC1-4204-BFD5-B95BD3838F7F}" type="pres">
      <dgm:prSet presAssocID="{0D049B33-F5C1-4E80-8C6E-FC1225F856A5}" presName="vertThree" presStyleCnt="0"/>
      <dgm:spPr/>
    </dgm:pt>
    <dgm:pt modelId="{30604E18-7979-4E56-8BF5-F670118590B1}" type="pres">
      <dgm:prSet presAssocID="{0D049B33-F5C1-4E80-8C6E-FC1225F856A5}" presName="txThree" presStyleLbl="node3" presStyleIdx="3" presStyleCnt="4">
        <dgm:presLayoutVars>
          <dgm:chPref val="3"/>
        </dgm:presLayoutVars>
      </dgm:prSet>
      <dgm:spPr>
        <a:prstGeom prst="rect">
          <a:avLst/>
        </a:prstGeom>
      </dgm:spPr>
      <dgm:t>
        <a:bodyPr/>
        <a:lstStyle/>
        <a:p>
          <a:endParaRPr lang="de-DE"/>
        </a:p>
      </dgm:t>
    </dgm:pt>
    <dgm:pt modelId="{74630ADF-C52D-4102-941C-D1385CC7D0F8}" type="pres">
      <dgm:prSet presAssocID="{0D049B33-F5C1-4E80-8C6E-FC1225F856A5}" presName="parTransThree" presStyleCnt="0"/>
      <dgm:spPr/>
    </dgm:pt>
    <dgm:pt modelId="{8E7B3E38-C7F7-46CC-815E-228E27BD48D1}" type="pres">
      <dgm:prSet presAssocID="{0D049B33-F5C1-4E80-8C6E-FC1225F856A5}" presName="horzThree" presStyleCnt="0"/>
      <dgm:spPr/>
    </dgm:pt>
    <dgm:pt modelId="{11C0516B-8BC4-4E73-A882-569A2FDC67EF}" type="pres">
      <dgm:prSet presAssocID="{6186A7CA-B58A-4BC6-815E-BBF42EADB686}" presName="vertFour" presStyleCnt="0">
        <dgm:presLayoutVars>
          <dgm:chPref val="3"/>
        </dgm:presLayoutVars>
      </dgm:prSet>
      <dgm:spPr/>
    </dgm:pt>
    <dgm:pt modelId="{162F7726-10AC-49A0-B457-8FA50F79593B}" type="pres">
      <dgm:prSet presAssocID="{6186A7CA-B58A-4BC6-815E-BBF42EADB686}" presName="txFour" presStyleLbl="node4" presStyleIdx="3" presStyleCnt="4">
        <dgm:presLayoutVars>
          <dgm:chPref val="3"/>
        </dgm:presLayoutVars>
      </dgm:prSet>
      <dgm:spPr>
        <a:prstGeom prst="rect">
          <a:avLst/>
        </a:prstGeom>
      </dgm:spPr>
      <dgm:t>
        <a:bodyPr/>
        <a:lstStyle/>
        <a:p>
          <a:endParaRPr lang="de-DE"/>
        </a:p>
      </dgm:t>
    </dgm:pt>
    <dgm:pt modelId="{4EACC162-A175-48E1-A3A5-8BDBA20528B6}" type="pres">
      <dgm:prSet presAssocID="{6186A7CA-B58A-4BC6-815E-BBF42EADB686}" presName="horzFour" presStyleCnt="0"/>
      <dgm:spPr/>
    </dgm:pt>
  </dgm:ptLst>
  <dgm:cxnLst>
    <dgm:cxn modelId="{D5CCE0D4-F1D2-4C10-B24B-FEE56687748A}" type="presOf" srcId="{0B70A0F5-AB1D-4E06-A5D6-42111F536FDC}" destId="{EB89AFE1-012E-4EFE-94AC-38F82234A08D}" srcOrd="0" destOrd="0" presId="urn:microsoft.com/office/officeart/2005/8/layout/hierarchy4"/>
    <dgm:cxn modelId="{DB1EAFD3-AB0C-4F7D-8229-780206470C61}" srcId="{A864CA51-C21D-4C67-830C-6DB3C281E9D9}" destId="{DF2728EE-D788-4D3B-9AB5-5FB4822973A6}" srcOrd="0" destOrd="0" parTransId="{F80ADA9D-AF73-4A5C-B938-90061DDA2790}" sibTransId="{7223C411-0C3F-401F-AAE2-0BAE6DE83858}"/>
    <dgm:cxn modelId="{EFE7E89F-FDC4-48C6-8D6D-5032C2177B32}" type="presOf" srcId="{7CF4845C-C4BC-474A-9B28-DB943A726A48}" destId="{0A3543BF-C3AE-451D-AFB2-09D729237FC0}" srcOrd="0" destOrd="0" presId="urn:microsoft.com/office/officeart/2005/8/layout/hierarchy4"/>
    <dgm:cxn modelId="{7F084A5F-B755-40E1-92C4-639C961E41D8}" srcId="{7CF4845C-C4BC-474A-9B28-DB943A726A48}" destId="{6E254BA0-5B54-4E32-8CCF-1AA1F7D63823}" srcOrd="1" destOrd="0" parTransId="{12406274-03A8-42A5-9FA4-1249ADC21AC5}" sibTransId="{F452E801-7281-49C9-97AE-43802309BC29}"/>
    <dgm:cxn modelId="{10A181AF-811B-4650-9996-552B0E2B3338}" type="presOf" srcId="{5B75E408-59FA-4494-9532-805767FCE8FC}" destId="{496A5755-150D-4C9D-A78B-83506E2CBA46}" srcOrd="0" destOrd="0" presId="urn:microsoft.com/office/officeart/2005/8/layout/hierarchy4"/>
    <dgm:cxn modelId="{C9C225BF-3C3B-4273-8D03-8AFA6404F627}" srcId="{7CF4845C-C4BC-474A-9B28-DB943A726A48}" destId="{A864CA51-C21D-4C67-830C-6DB3C281E9D9}" srcOrd="0" destOrd="0" parTransId="{499A10BA-1EEC-4817-9850-740905926DF7}" sibTransId="{47E23C18-E659-46BA-BF22-9B1965CAEF80}"/>
    <dgm:cxn modelId="{1754A9DC-CC44-4D3B-8745-E92503B78543}" type="presOf" srcId="{12694947-3184-44AC-A6C2-1322DECC29F8}" destId="{BFE7741F-B6A0-4617-B64D-EBF434C3D0F9}" srcOrd="0" destOrd="0" presId="urn:microsoft.com/office/officeart/2005/8/layout/hierarchy4"/>
    <dgm:cxn modelId="{70EB0E44-C7A9-4271-8CED-ACAB8FF966E9}" type="presOf" srcId="{6E254BA0-5B54-4E32-8CCF-1AA1F7D63823}" destId="{74DB23B1-2DE8-4810-A137-7146C2BAFFB5}" srcOrd="0" destOrd="0" presId="urn:microsoft.com/office/officeart/2005/8/layout/hierarchy4"/>
    <dgm:cxn modelId="{9C5839F3-B963-4083-919A-539B1303CFB1}" srcId="{A864CA51-C21D-4C67-830C-6DB3C281E9D9}" destId="{12694947-3184-44AC-A6C2-1322DECC29F8}" srcOrd="1" destOrd="0" parTransId="{45053F84-3CAE-411F-8C85-5A08DB5C2F1B}" sibTransId="{C0726FB3-0684-43A4-BF4A-C69F3A3E0036}"/>
    <dgm:cxn modelId="{ED0B8466-1679-46DD-AA60-5435B31C4FC3}" type="presOf" srcId="{E2CF6193-A153-42AA-A28A-C2238AA2EDB7}" destId="{FE9DFAE5-6B31-44FA-987D-BE0DBA4DC1D6}" srcOrd="0" destOrd="0" presId="urn:microsoft.com/office/officeart/2005/8/layout/hierarchy4"/>
    <dgm:cxn modelId="{3547ADD1-79E6-4997-9F32-5C2E758CEAA3}" type="presOf" srcId="{A864CA51-C21D-4C67-830C-6DB3C281E9D9}" destId="{CC3BDE5B-D3A4-435B-8AFA-35E47ED1575B}" srcOrd="0" destOrd="0" presId="urn:microsoft.com/office/officeart/2005/8/layout/hierarchy4"/>
    <dgm:cxn modelId="{F37E4E42-433F-4FB0-8939-B2A5C3BB5A11}" srcId="{56050889-DDA7-4E88-805E-0E7C59387E33}" destId="{7CF4845C-C4BC-474A-9B28-DB943A726A48}" srcOrd="0" destOrd="0" parTransId="{3349FD50-524A-42CA-BBE7-8E9AFCDE8A57}" sibTransId="{7105B5BD-DA66-4080-893C-75CC07D87585}"/>
    <dgm:cxn modelId="{985A013C-31BA-4234-863D-094A89E645AE}" type="presOf" srcId="{DF2728EE-D788-4D3B-9AB5-5FB4822973A6}" destId="{27AD5A3C-5E02-46E7-AF05-874428AA5E8E}" srcOrd="0" destOrd="0" presId="urn:microsoft.com/office/officeart/2005/8/layout/hierarchy4"/>
    <dgm:cxn modelId="{D5E9B8A7-9F84-4419-8862-927382EBC8AB}" srcId="{DF2728EE-D788-4D3B-9AB5-5FB4822973A6}" destId="{8CCBEC90-2226-4533-841A-646635D10466}" srcOrd="0" destOrd="0" parTransId="{E0F8EBA4-0289-4CF5-931B-864FFEC8B19D}" sibTransId="{169F28AC-A2D8-4A3F-AA20-2548957DCDC3}"/>
    <dgm:cxn modelId="{5680E6BE-DE28-40D0-B472-71C35BC9353B}" srcId="{56050889-DDA7-4E88-805E-0E7C59387E33}" destId="{0B2BA5C2-5A1A-41D0-AB03-F69C1EA66DD8}" srcOrd="1" destOrd="0" parTransId="{C05D18E3-F008-406A-A032-8C218C7FD1CD}" sibTransId="{8265548D-018B-4726-BDAD-E009CC3A7F75}"/>
    <dgm:cxn modelId="{F7407041-7C7A-4008-9EF5-DA2896E0FD3C}" srcId="{6E254BA0-5B54-4E32-8CCF-1AA1F7D63823}" destId="{5B75E408-59FA-4494-9532-805767FCE8FC}" srcOrd="0" destOrd="0" parTransId="{51DF949B-279C-4BF7-853B-78E3D1639AA5}" sibTransId="{D5AF126F-BC33-418D-AFAE-A4D722966255}"/>
    <dgm:cxn modelId="{723D8010-C237-4D6F-96D0-1C5C00518471}" type="presOf" srcId="{0B2BA5C2-5A1A-41D0-AB03-F69C1EA66DD8}" destId="{48D750F2-027E-4F51-BBFF-2A1B25029593}" srcOrd="0" destOrd="0" presId="urn:microsoft.com/office/officeart/2005/8/layout/hierarchy4"/>
    <dgm:cxn modelId="{BA673AEE-C1C4-4566-8647-E3C431A51F92}" srcId="{0B2BA5C2-5A1A-41D0-AB03-F69C1EA66DD8}" destId="{F79BCD27-BE2C-4518-B5EE-D43A2DB5BA53}" srcOrd="0" destOrd="0" parTransId="{9A711D5F-71C6-4F04-9254-D17298DE912D}" sibTransId="{4727D8E0-A71B-43A6-86CD-FF1C7B0AAEAE}"/>
    <dgm:cxn modelId="{F981F2F8-9F82-47EA-889F-819FC4FC241C}" srcId="{5B75E408-59FA-4494-9532-805767FCE8FC}" destId="{0B70A0F5-AB1D-4E06-A5D6-42111F536FDC}" srcOrd="0" destOrd="0" parTransId="{BFCED5D2-1FCB-44C8-ADD7-5047313C7EFE}" sibTransId="{7D2D3F90-5A56-47BA-A1CD-3102698EDCE4}"/>
    <dgm:cxn modelId="{CD166BDF-49C8-4CA8-8B53-16FF0810DA51}" srcId="{12694947-3184-44AC-A6C2-1322DECC29F8}" destId="{E2CF6193-A153-42AA-A28A-C2238AA2EDB7}" srcOrd="0" destOrd="0" parTransId="{F7DB1F33-D67A-4458-8BDF-044A74EC7865}" sibTransId="{662E14B4-B167-4E8C-B295-6872B783834B}"/>
    <dgm:cxn modelId="{6F57F63A-1D2F-4758-8070-AE8547A93FDA}" srcId="{F79BCD27-BE2C-4518-B5EE-D43A2DB5BA53}" destId="{0D049B33-F5C1-4E80-8C6E-FC1225F856A5}" srcOrd="0" destOrd="0" parTransId="{8A0E03AA-C184-4C07-821E-95EDB01097F1}" sibTransId="{0BDEF4D9-1643-44EB-800F-77D7C3D32BE0}"/>
    <dgm:cxn modelId="{9F94D34E-7062-47CD-9277-0C4602203BF7}" srcId="{0D049B33-F5C1-4E80-8C6E-FC1225F856A5}" destId="{6186A7CA-B58A-4BC6-815E-BBF42EADB686}" srcOrd="0" destOrd="0" parTransId="{8807A9E2-14D9-4CB6-8541-CC36143818F3}" sibTransId="{F880CC43-80E5-4F32-AE8F-6AEC0011E726}"/>
    <dgm:cxn modelId="{66F4BC8A-A91A-4C5C-8530-C42C278E8222}" type="presOf" srcId="{8CCBEC90-2226-4533-841A-646635D10466}" destId="{D2B10837-5020-4709-B6F0-25F18F97C13D}" srcOrd="0" destOrd="0" presId="urn:microsoft.com/office/officeart/2005/8/layout/hierarchy4"/>
    <dgm:cxn modelId="{7964D872-3322-4BBE-BDAC-40174C4E5A23}" type="presOf" srcId="{0D049B33-F5C1-4E80-8C6E-FC1225F856A5}" destId="{30604E18-7979-4E56-8BF5-F670118590B1}" srcOrd="0" destOrd="0" presId="urn:microsoft.com/office/officeart/2005/8/layout/hierarchy4"/>
    <dgm:cxn modelId="{6CA960D6-7DFC-4BE5-BDEE-510D09158DF4}" type="presOf" srcId="{6186A7CA-B58A-4BC6-815E-BBF42EADB686}" destId="{162F7726-10AC-49A0-B457-8FA50F79593B}" srcOrd="0" destOrd="0" presId="urn:microsoft.com/office/officeart/2005/8/layout/hierarchy4"/>
    <dgm:cxn modelId="{4BCF96B0-BC67-4E16-BD01-FE9A6A82D494}" type="presOf" srcId="{F79BCD27-BE2C-4518-B5EE-D43A2DB5BA53}" destId="{6967AC1E-7869-499B-B0C2-95CDFCBE8FD5}" srcOrd="0" destOrd="0" presId="urn:microsoft.com/office/officeart/2005/8/layout/hierarchy4"/>
    <dgm:cxn modelId="{7C0C2C79-86A1-46D2-9EC9-F53659751479}" type="presOf" srcId="{56050889-DDA7-4E88-805E-0E7C59387E33}" destId="{2608082C-779A-46E1-8336-CAC06D6A4B3A}" srcOrd="0" destOrd="0" presId="urn:microsoft.com/office/officeart/2005/8/layout/hierarchy4"/>
    <dgm:cxn modelId="{CC028F66-A77C-4975-964D-5F4E4F0A3ABF}" type="presParOf" srcId="{2608082C-779A-46E1-8336-CAC06D6A4B3A}" destId="{D3861037-F028-4010-91F1-EA60C5AEA579}" srcOrd="0" destOrd="0" presId="urn:microsoft.com/office/officeart/2005/8/layout/hierarchy4"/>
    <dgm:cxn modelId="{18B53BE6-53C8-4B10-BED7-5AAA789CEF9A}" type="presParOf" srcId="{D3861037-F028-4010-91F1-EA60C5AEA579}" destId="{0A3543BF-C3AE-451D-AFB2-09D729237FC0}" srcOrd="0" destOrd="0" presId="urn:microsoft.com/office/officeart/2005/8/layout/hierarchy4"/>
    <dgm:cxn modelId="{BC3293B3-4EB8-417F-B012-7E7E5B38DDD6}" type="presParOf" srcId="{D3861037-F028-4010-91F1-EA60C5AEA579}" destId="{23173AD7-7679-4EF6-9E68-98E7ADEDA692}" srcOrd="1" destOrd="0" presId="urn:microsoft.com/office/officeart/2005/8/layout/hierarchy4"/>
    <dgm:cxn modelId="{491D7D68-F004-48A0-85E8-E4328D947253}" type="presParOf" srcId="{D3861037-F028-4010-91F1-EA60C5AEA579}" destId="{A143417D-A0E6-42B6-8D18-5607601E0FCA}" srcOrd="2" destOrd="0" presId="urn:microsoft.com/office/officeart/2005/8/layout/hierarchy4"/>
    <dgm:cxn modelId="{4BFF122D-E527-4681-8D28-FBCF4D405152}" type="presParOf" srcId="{A143417D-A0E6-42B6-8D18-5607601E0FCA}" destId="{9EBD7F64-888A-4128-AC86-C17722B81F34}" srcOrd="0" destOrd="0" presId="urn:microsoft.com/office/officeart/2005/8/layout/hierarchy4"/>
    <dgm:cxn modelId="{78035237-B506-4B2D-A954-9822BAD61A9E}" type="presParOf" srcId="{9EBD7F64-888A-4128-AC86-C17722B81F34}" destId="{CC3BDE5B-D3A4-435B-8AFA-35E47ED1575B}" srcOrd="0" destOrd="0" presId="urn:microsoft.com/office/officeart/2005/8/layout/hierarchy4"/>
    <dgm:cxn modelId="{A79FEA8B-3E48-421A-866D-8C8944A88494}" type="presParOf" srcId="{9EBD7F64-888A-4128-AC86-C17722B81F34}" destId="{718FD8BA-00B8-4B22-9F7E-52C8C3B9E07C}" srcOrd="1" destOrd="0" presId="urn:microsoft.com/office/officeart/2005/8/layout/hierarchy4"/>
    <dgm:cxn modelId="{318D4B46-624B-42D1-B44B-7C851CBFA00F}" type="presParOf" srcId="{9EBD7F64-888A-4128-AC86-C17722B81F34}" destId="{658ABBFE-DFAB-4C10-AE24-3E749DFF8FAC}" srcOrd="2" destOrd="0" presId="urn:microsoft.com/office/officeart/2005/8/layout/hierarchy4"/>
    <dgm:cxn modelId="{CB9CDBC9-5D58-4A7C-ADF8-995B623D032C}" type="presParOf" srcId="{658ABBFE-DFAB-4C10-AE24-3E749DFF8FAC}" destId="{0432EF7B-B751-4DFF-8373-10A2BEB0EBD1}" srcOrd="0" destOrd="0" presId="urn:microsoft.com/office/officeart/2005/8/layout/hierarchy4"/>
    <dgm:cxn modelId="{222B9D83-41D1-4BBD-8477-B893DF2C2F0D}" type="presParOf" srcId="{0432EF7B-B751-4DFF-8373-10A2BEB0EBD1}" destId="{27AD5A3C-5E02-46E7-AF05-874428AA5E8E}" srcOrd="0" destOrd="0" presId="urn:microsoft.com/office/officeart/2005/8/layout/hierarchy4"/>
    <dgm:cxn modelId="{9C62EB9A-68A6-47F8-9B21-C59910A25D07}" type="presParOf" srcId="{0432EF7B-B751-4DFF-8373-10A2BEB0EBD1}" destId="{E40847C2-1F5C-4B6D-A0AA-B0C5495C783C}" srcOrd="1" destOrd="0" presId="urn:microsoft.com/office/officeart/2005/8/layout/hierarchy4"/>
    <dgm:cxn modelId="{D8E50B4B-06B8-49B8-81C7-DE9F41D24E97}" type="presParOf" srcId="{0432EF7B-B751-4DFF-8373-10A2BEB0EBD1}" destId="{A9B19428-531A-4298-8B3C-7D4ECF3EBCF5}" srcOrd="2" destOrd="0" presId="urn:microsoft.com/office/officeart/2005/8/layout/hierarchy4"/>
    <dgm:cxn modelId="{A4BE0892-88C3-4B75-8CA9-E592DE341931}" type="presParOf" srcId="{A9B19428-531A-4298-8B3C-7D4ECF3EBCF5}" destId="{03282193-319E-4561-AB85-618FB8A47C11}" srcOrd="0" destOrd="0" presId="urn:microsoft.com/office/officeart/2005/8/layout/hierarchy4"/>
    <dgm:cxn modelId="{0693490C-396D-4177-A78A-354579813DE6}" type="presParOf" srcId="{03282193-319E-4561-AB85-618FB8A47C11}" destId="{D2B10837-5020-4709-B6F0-25F18F97C13D}" srcOrd="0" destOrd="0" presId="urn:microsoft.com/office/officeart/2005/8/layout/hierarchy4"/>
    <dgm:cxn modelId="{E1C28974-97A0-4CD5-8A08-746677775A5B}" type="presParOf" srcId="{03282193-319E-4561-AB85-618FB8A47C11}" destId="{AB9F93E4-5CAC-4405-A4D4-8023A24F5591}" srcOrd="1" destOrd="0" presId="urn:microsoft.com/office/officeart/2005/8/layout/hierarchy4"/>
    <dgm:cxn modelId="{54724706-F625-40E1-8B9A-EFE46AD50006}" type="presParOf" srcId="{658ABBFE-DFAB-4C10-AE24-3E749DFF8FAC}" destId="{A3523C8C-2480-4047-BCC8-7B08CD791360}" srcOrd="1" destOrd="0" presId="urn:microsoft.com/office/officeart/2005/8/layout/hierarchy4"/>
    <dgm:cxn modelId="{23BD5C60-D272-4C0A-B981-CE6ECA0941F4}" type="presParOf" srcId="{658ABBFE-DFAB-4C10-AE24-3E749DFF8FAC}" destId="{A9449409-8E32-4B5A-B0D3-1F12D28494C2}" srcOrd="2" destOrd="0" presId="urn:microsoft.com/office/officeart/2005/8/layout/hierarchy4"/>
    <dgm:cxn modelId="{8F0FDC0E-D015-4D76-A36B-56C9441D353D}" type="presParOf" srcId="{A9449409-8E32-4B5A-B0D3-1F12D28494C2}" destId="{BFE7741F-B6A0-4617-B64D-EBF434C3D0F9}" srcOrd="0" destOrd="0" presId="urn:microsoft.com/office/officeart/2005/8/layout/hierarchy4"/>
    <dgm:cxn modelId="{90FD3D02-90B9-4486-88FC-E4E5D243252D}" type="presParOf" srcId="{A9449409-8E32-4B5A-B0D3-1F12D28494C2}" destId="{6D90F38C-EFAB-49D0-87F0-93D21DA60710}" srcOrd="1" destOrd="0" presId="urn:microsoft.com/office/officeart/2005/8/layout/hierarchy4"/>
    <dgm:cxn modelId="{6E3CBE81-9919-48D6-B752-F56E9823E8FF}" type="presParOf" srcId="{A9449409-8E32-4B5A-B0D3-1F12D28494C2}" destId="{7BD583B9-C342-4680-A2BA-0DE9ED9B3EDD}" srcOrd="2" destOrd="0" presId="urn:microsoft.com/office/officeart/2005/8/layout/hierarchy4"/>
    <dgm:cxn modelId="{8B1A984F-26E0-4678-9F43-A75E17545453}" type="presParOf" srcId="{7BD583B9-C342-4680-A2BA-0DE9ED9B3EDD}" destId="{1C49F87D-DC4B-4136-8A7B-0E87A2FCB640}" srcOrd="0" destOrd="0" presId="urn:microsoft.com/office/officeart/2005/8/layout/hierarchy4"/>
    <dgm:cxn modelId="{910E17C7-71F2-4D62-B5EF-3C4863028524}" type="presParOf" srcId="{1C49F87D-DC4B-4136-8A7B-0E87A2FCB640}" destId="{FE9DFAE5-6B31-44FA-987D-BE0DBA4DC1D6}" srcOrd="0" destOrd="0" presId="urn:microsoft.com/office/officeart/2005/8/layout/hierarchy4"/>
    <dgm:cxn modelId="{B56FF9E4-19C5-4C9D-B756-C1BB444A7520}" type="presParOf" srcId="{1C49F87D-DC4B-4136-8A7B-0E87A2FCB640}" destId="{AD8E21AA-74B8-48E2-8B0C-637F2ED3FB23}" srcOrd="1" destOrd="0" presId="urn:microsoft.com/office/officeart/2005/8/layout/hierarchy4"/>
    <dgm:cxn modelId="{4138CA03-580D-4856-B6CE-25543BFAB98D}" type="presParOf" srcId="{A143417D-A0E6-42B6-8D18-5607601E0FCA}" destId="{C9303107-DAF3-405D-A202-61AE16239383}" srcOrd="1" destOrd="0" presId="urn:microsoft.com/office/officeart/2005/8/layout/hierarchy4"/>
    <dgm:cxn modelId="{E85084E7-7F85-4D62-87D0-806BB286AF45}" type="presParOf" srcId="{A143417D-A0E6-42B6-8D18-5607601E0FCA}" destId="{364ABD08-5FB3-4CEE-A807-DBA0A8DF01D6}" srcOrd="2" destOrd="0" presId="urn:microsoft.com/office/officeart/2005/8/layout/hierarchy4"/>
    <dgm:cxn modelId="{2952E4FD-E0B5-4185-A0AA-9E03F60C7CB9}" type="presParOf" srcId="{364ABD08-5FB3-4CEE-A807-DBA0A8DF01D6}" destId="{74DB23B1-2DE8-4810-A137-7146C2BAFFB5}" srcOrd="0" destOrd="0" presId="urn:microsoft.com/office/officeart/2005/8/layout/hierarchy4"/>
    <dgm:cxn modelId="{85171421-E1B4-44BE-B614-E2D26D382D5B}" type="presParOf" srcId="{364ABD08-5FB3-4CEE-A807-DBA0A8DF01D6}" destId="{C8A8E4DA-CF4E-4AD7-AED1-0D6C7EE93CCB}" srcOrd="1" destOrd="0" presId="urn:microsoft.com/office/officeart/2005/8/layout/hierarchy4"/>
    <dgm:cxn modelId="{C9536BE3-562A-4217-A203-5C56E40325D2}" type="presParOf" srcId="{364ABD08-5FB3-4CEE-A807-DBA0A8DF01D6}" destId="{B6DB0B7E-424A-48B3-A5FD-A5BE2F86AAA3}" srcOrd="2" destOrd="0" presId="urn:microsoft.com/office/officeart/2005/8/layout/hierarchy4"/>
    <dgm:cxn modelId="{5590048F-D5D9-4603-8A3B-A9B731B90124}" type="presParOf" srcId="{B6DB0B7E-424A-48B3-A5FD-A5BE2F86AAA3}" destId="{7C656B27-2213-40A0-8294-7165900B4A76}" srcOrd="0" destOrd="0" presId="urn:microsoft.com/office/officeart/2005/8/layout/hierarchy4"/>
    <dgm:cxn modelId="{194285A2-0C98-44DB-A64A-40800882EB98}" type="presParOf" srcId="{7C656B27-2213-40A0-8294-7165900B4A76}" destId="{496A5755-150D-4C9D-A78B-83506E2CBA46}" srcOrd="0" destOrd="0" presId="urn:microsoft.com/office/officeart/2005/8/layout/hierarchy4"/>
    <dgm:cxn modelId="{A6EC0FFA-5E6C-4503-B6AA-5148290416EF}" type="presParOf" srcId="{7C656B27-2213-40A0-8294-7165900B4A76}" destId="{C9A319C1-A134-488F-AB52-21BACA2407B0}" srcOrd="1" destOrd="0" presId="urn:microsoft.com/office/officeart/2005/8/layout/hierarchy4"/>
    <dgm:cxn modelId="{5149AEEB-A996-44BE-9480-51928481AA21}" type="presParOf" srcId="{7C656B27-2213-40A0-8294-7165900B4A76}" destId="{B4904861-FB45-4B35-8C73-4C1FFFEAD71C}" srcOrd="2" destOrd="0" presId="urn:microsoft.com/office/officeart/2005/8/layout/hierarchy4"/>
    <dgm:cxn modelId="{456F318F-9F93-44B4-ACCF-85D47F5AC11D}" type="presParOf" srcId="{B4904861-FB45-4B35-8C73-4C1FFFEAD71C}" destId="{03D1E72C-82BD-4568-B65B-4FB20615C1A5}" srcOrd="0" destOrd="0" presId="urn:microsoft.com/office/officeart/2005/8/layout/hierarchy4"/>
    <dgm:cxn modelId="{7224995E-E8B2-407A-AEC7-F881C153F487}" type="presParOf" srcId="{03D1E72C-82BD-4568-B65B-4FB20615C1A5}" destId="{EB89AFE1-012E-4EFE-94AC-38F82234A08D}" srcOrd="0" destOrd="0" presId="urn:microsoft.com/office/officeart/2005/8/layout/hierarchy4"/>
    <dgm:cxn modelId="{16BBB239-B11B-4F90-99C2-B120129343CD}" type="presParOf" srcId="{03D1E72C-82BD-4568-B65B-4FB20615C1A5}" destId="{58D2C75F-7C67-4866-909D-CBFD8FFE0F58}" srcOrd="1" destOrd="0" presId="urn:microsoft.com/office/officeart/2005/8/layout/hierarchy4"/>
    <dgm:cxn modelId="{ADB7BF59-699E-47E9-89BD-F44A0976305C}" type="presParOf" srcId="{2608082C-779A-46E1-8336-CAC06D6A4B3A}" destId="{9E725636-4062-44FF-BFC0-FD8A012DD883}" srcOrd="1" destOrd="0" presId="urn:microsoft.com/office/officeart/2005/8/layout/hierarchy4"/>
    <dgm:cxn modelId="{F77E1ECD-731C-4233-8937-38484F827733}" type="presParOf" srcId="{2608082C-779A-46E1-8336-CAC06D6A4B3A}" destId="{8AF7B173-313D-40AC-9B1E-89A5F5844651}" srcOrd="2" destOrd="0" presId="urn:microsoft.com/office/officeart/2005/8/layout/hierarchy4"/>
    <dgm:cxn modelId="{BE361E49-4D74-44F2-8CD6-5A9B934E7263}" type="presParOf" srcId="{8AF7B173-313D-40AC-9B1E-89A5F5844651}" destId="{48D750F2-027E-4F51-BBFF-2A1B25029593}" srcOrd="0" destOrd="0" presId="urn:microsoft.com/office/officeart/2005/8/layout/hierarchy4"/>
    <dgm:cxn modelId="{8D57BE5E-53FA-41BD-A447-F11DB3B52E04}" type="presParOf" srcId="{8AF7B173-313D-40AC-9B1E-89A5F5844651}" destId="{D8A4E0C1-2B19-42AF-8F38-79A9D25AF99C}" srcOrd="1" destOrd="0" presId="urn:microsoft.com/office/officeart/2005/8/layout/hierarchy4"/>
    <dgm:cxn modelId="{BC66DD21-7BD6-462C-B35B-78148374012B}" type="presParOf" srcId="{8AF7B173-313D-40AC-9B1E-89A5F5844651}" destId="{005F4FB8-D386-4010-A387-EFB8CCEC9A2A}" srcOrd="2" destOrd="0" presId="urn:microsoft.com/office/officeart/2005/8/layout/hierarchy4"/>
    <dgm:cxn modelId="{C30ABD29-130D-4412-96D7-57B3C6F6F95C}" type="presParOf" srcId="{005F4FB8-D386-4010-A387-EFB8CCEC9A2A}" destId="{5FB55B76-7520-460A-A289-2A0289015FFA}" srcOrd="0" destOrd="0" presId="urn:microsoft.com/office/officeart/2005/8/layout/hierarchy4"/>
    <dgm:cxn modelId="{CD90B6D7-D713-4B7E-98FB-DD3CA4781F4A}" type="presParOf" srcId="{5FB55B76-7520-460A-A289-2A0289015FFA}" destId="{6967AC1E-7869-499B-B0C2-95CDFCBE8FD5}" srcOrd="0" destOrd="0" presId="urn:microsoft.com/office/officeart/2005/8/layout/hierarchy4"/>
    <dgm:cxn modelId="{E8A58EA6-2489-4542-86B2-9B4201C0F532}" type="presParOf" srcId="{5FB55B76-7520-460A-A289-2A0289015FFA}" destId="{A18196ED-DB01-453C-9E2F-9960DF5AE7EA}" srcOrd="1" destOrd="0" presId="urn:microsoft.com/office/officeart/2005/8/layout/hierarchy4"/>
    <dgm:cxn modelId="{45FA8288-2DCD-40B4-ADA8-8F70BF441478}" type="presParOf" srcId="{5FB55B76-7520-460A-A289-2A0289015FFA}" destId="{AEBB6082-2CFD-48A6-B638-EAC4E335FB57}" srcOrd="2" destOrd="0" presId="urn:microsoft.com/office/officeart/2005/8/layout/hierarchy4"/>
    <dgm:cxn modelId="{10F386A2-1B69-4C0C-A3A1-4766AC0D748F}" type="presParOf" srcId="{AEBB6082-2CFD-48A6-B638-EAC4E335FB57}" destId="{9E084413-FDC1-4204-BFD5-B95BD3838F7F}" srcOrd="0" destOrd="0" presId="urn:microsoft.com/office/officeart/2005/8/layout/hierarchy4"/>
    <dgm:cxn modelId="{D92F5745-1797-4A5C-83D0-4DE850379E80}" type="presParOf" srcId="{9E084413-FDC1-4204-BFD5-B95BD3838F7F}" destId="{30604E18-7979-4E56-8BF5-F670118590B1}" srcOrd="0" destOrd="0" presId="urn:microsoft.com/office/officeart/2005/8/layout/hierarchy4"/>
    <dgm:cxn modelId="{0D08BF47-CB09-42AE-AD15-B2811939269E}" type="presParOf" srcId="{9E084413-FDC1-4204-BFD5-B95BD3838F7F}" destId="{74630ADF-C52D-4102-941C-D1385CC7D0F8}" srcOrd="1" destOrd="0" presId="urn:microsoft.com/office/officeart/2005/8/layout/hierarchy4"/>
    <dgm:cxn modelId="{02A2715D-0240-44CE-9D9F-07E766A4388D}" type="presParOf" srcId="{9E084413-FDC1-4204-BFD5-B95BD3838F7F}" destId="{8E7B3E38-C7F7-46CC-815E-228E27BD48D1}" srcOrd="2" destOrd="0" presId="urn:microsoft.com/office/officeart/2005/8/layout/hierarchy4"/>
    <dgm:cxn modelId="{D911BEC4-32B6-41E3-8B8D-A043A90F6404}" type="presParOf" srcId="{8E7B3E38-C7F7-46CC-815E-228E27BD48D1}" destId="{11C0516B-8BC4-4E73-A882-569A2FDC67EF}" srcOrd="0" destOrd="0" presId="urn:microsoft.com/office/officeart/2005/8/layout/hierarchy4"/>
    <dgm:cxn modelId="{338766CE-FA43-4E6D-9744-F1A6B28C789F}" type="presParOf" srcId="{11C0516B-8BC4-4E73-A882-569A2FDC67EF}" destId="{162F7726-10AC-49A0-B457-8FA50F79593B}" srcOrd="0" destOrd="0" presId="urn:microsoft.com/office/officeart/2005/8/layout/hierarchy4"/>
    <dgm:cxn modelId="{7AC1074B-7355-4FF1-90A3-EF8764E905FC}" type="presParOf" srcId="{11C0516B-8BC4-4E73-A882-569A2FDC67EF}" destId="{4EACC162-A175-48E1-A3A5-8BDBA20528B6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0A3543BF-C3AE-451D-AFB2-09D729237FC0}">
      <dsp:nvSpPr>
        <dsp:cNvPr id="0" name=""/>
        <dsp:cNvSpPr/>
      </dsp:nvSpPr>
      <dsp:spPr>
        <a:xfrm>
          <a:off x="5285" y="695"/>
          <a:ext cx="8248540" cy="972328"/>
        </a:xfrm>
        <a:prstGeom prst="rect">
          <a:avLst/>
        </a:prstGeom>
        <a:solidFill>
          <a:schemeClr val="accent1"/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600" b="1" kern="1200" dirty="0" err="1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rPr>
            <a:t>Lorem</a:t>
          </a:r>
          <a:r>
            <a:rPr lang="de-DE" sz="1600" b="1" kern="1200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de-DE" sz="1600" b="1" kern="1200" dirty="0" err="1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rPr>
            <a:t>ipsum</a:t>
          </a:r>
          <a:endParaRPr lang="de-DE" sz="1600" b="1" kern="1200" dirty="0">
            <a:solidFill>
              <a:srgbClr val="FFFFFF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5285" y="695"/>
        <a:ext cx="8248540" cy="972328"/>
      </dsp:txXfrm>
    </dsp:sp>
    <dsp:sp modelId="{CC3BDE5B-D3A4-435B-8AFA-35E47ED1575B}">
      <dsp:nvSpPr>
        <dsp:cNvPr id="0" name=""/>
        <dsp:cNvSpPr/>
      </dsp:nvSpPr>
      <dsp:spPr>
        <a:xfrm>
          <a:off x="5285" y="1115984"/>
          <a:ext cx="5388202" cy="972328"/>
        </a:xfrm>
        <a:prstGeom prst="rect">
          <a:avLst/>
        </a:prstGeom>
        <a:solidFill>
          <a:schemeClr val="accent1"/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600" b="1" kern="1200" dirty="0" err="1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rPr>
            <a:t>Lorem</a:t>
          </a:r>
          <a:r>
            <a:rPr lang="de-DE" sz="1600" b="1" kern="1200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de-DE" sz="1600" b="1" kern="1200" dirty="0" err="1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rPr>
            <a:t>ipsum</a:t>
          </a:r>
          <a:endParaRPr lang="de-DE" sz="1600" b="1" kern="1200" dirty="0">
            <a:solidFill>
              <a:srgbClr val="FFFFFF"/>
            </a:solidFill>
            <a:latin typeface="Arial" panose="020B0604020202020204" pitchFamily="34" charset="0"/>
            <a:cs typeface="Arial" panose="020B0604020202020204" pitchFamily="34" charset="0"/>
          </a:endParaRP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dirty="0" err="1">
              <a:solidFill>
                <a:srgbClr val="FFFFFF"/>
              </a:solidFill>
              <a:effectLst/>
              <a:latin typeface="Arial" panose="020B0604020202020204" pitchFamily="34" charset="0"/>
              <a:cs typeface="Arial" panose="020B0604020202020204" pitchFamily="34" charset="0"/>
            </a:rPr>
            <a:t>Exercitation</a:t>
          </a:r>
          <a:r>
            <a:rPr lang="de-DE" sz="1200" kern="1200" dirty="0">
              <a:solidFill>
                <a:srgbClr val="FFFFFF"/>
              </a:solidFill>
              <a:effectLst/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de-DE" sz="1200" kern="1200" dirty="0" err="1">
              <a:solidFill>
                <a:srgbClr val="FFFFFF"/>
              </a:solidFill>
              <a:effectLst/>
              <a:latin typeface="Arial" panose="020B0604020202020204" pitchFamily="34" charset="0"/>
              <a:cs typeface="Arial" panose="020B0604020202020204" pitchFamily="34" charset="0"/>
            </a:rPr>
            <a:t>ullamco</a:t>
          </a:r>
          <a:endParaRPr lang="de-DE" sz="1200" b="0" kern="1200" dirty="0">
            <a:solidFill>
              <a:schemeClr val="bg1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5285" y="1115984"/>
        <a:ext cx="5388202" cy="972328"/>
      </dsp:txXfrm>
    </dsp:sp>
    <dsp:sp modelId="{27AD5A3C-5E02-46E7-AF05-874428AA5E8E}">
      <dsp:nvSpPr>
        <dsp:cNvPr id="0" name=""/>
        <dsp:cNvSpPr/>
      </dsp:nvSpPr>
      <dsp:spPr>
        <a:xfrm>
          <a:off x="5285" y="2231273"/>
          <a:ext cx="2638688" cy="972328"/>
        </a:xfrm>
        <a:prstGeom prst="rect">
          <a:avLst/>
        </a:prstGeom>
        <a:solidFill>
          <a:schemeClr val="accent1"/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600" b="1" kern="1200" dirty="0" err="1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rPr>
            <a:t>Lorem</a:t>
          </a:r>
          <a:r>
            <a:rPr lang="de-DE" sz="1600" b="1" kern="1200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de-DE" sz="1600" b="1" kern="1200" dirty="0" err="1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rPr>
            <a:t>ipsum</a:t>
          </a:r>
          <a:endParaRPr lang="de-DE" sz="1600" b="1" kern="1200" dirty="0">
            <a:solidFill>
              <a:srgbClr val="FFFFFF"/>
            </a:solidFill>
            <a:latin typeface="Arial" panose="020B0604020202020204" pitchFamily="34" charset="0"/>
            <a:cs typeface="Arial" panose="020B0604020202020204" pitchFamily="34" charset="0"/>
          </a:endParaRP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dirty="0" err="1">
              <a:solidFill>
                <a:srgbClr val="FFFFFF"/>
              </a:solidFill>
              <a:effectLst/>
              <a:latin typeface="Arial" panose="020B0604020202020204" pitchFamily="34" charset="0"/>
              <a:cs typeface="Arial" panose="020B0604020202020204" pitchFamily="34" charset="0"/>
            </a:rPr>
            <a:t>Exercitation</a:t>
          </a:r>
          <a:r>
            <a:rPr lang="de-DE" sz="1200" kern="1200" dirty="0">
              <a:solidFill>
                <a:srgbClr val="FFFFFF"/>
              </a:solidFill>
              <a:effectLst/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de-DE" sz="1200" kern="1200" dirty="0" err="1">
              <a:solidFill>
                <a:srgbClr val="FFFFFF"/>
              </a:solidFill>
              <a:effectLst/>
              <a:latin typeface="Arial" panose="020B0604020202020204" pitchFamily="34" charset="0"/>
              <a:cs typeface="Arial" panose="020B0604020202020204" pitchFamily="34" charset="0"/>
            </a:rPr>
            <a:t>ullamco</a:t>
          </a:r>
          <a:endParaRPr lang="de-DE" sz="1200" kern="1200" dirty="0">
            <a:solidFill>
              <a:srgbClr val="FFFFFF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5285" y="2231273"/>
        <a:ext cx="2638688" cy="972328"/>
      </dsp:txXfrm>
    </dsp:sp>
    <dsp:sp modelId="{D2B10837-5020-4709-B6F0-25F18F97C13D}">
      <dsp:nvSpPr>
        <dsp:cNvPr id="0" name=""/>
        <dsp:cNvSpPr/>
      </dsp:nvSpPr>
      <dsp:spPr>
        <a:xfrm>
          <a:off x="5285" y="3346562"/>
          <a:ext cx="2638688" cy="972328"/>
        </a:xfrm>
        <a:prstGeom prst="rect">
          <a:avLst/>
        </a:prstGeom>
        <a:solidFill>
          <a:schemeClr val="accent2"/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600" b="1" kern="1200" dirty="0" err="1">
              <a:solidFill>
                <a:schemeClr val="accent1"/>
              </a:solidFill>
            </a:rPr>
            <a:t>Ut</a:t>
          </a:r>
          <a:r>
            <a:rPr lang="de-DE" sz="1600" b="1" kern="1200" dirty="0">
              <a:solidFill>
                <a:schemeClr val="accent1"/>
              </a:solidFill>
            </a:rPr>
            <a:t> </a:t>
          </a:r>
          <a:r>
            <a:rPr lang="de-DE" sz="1600" b="1" kern="1200" dirty="0" err="1">
              <a:solidFill>
                <a:schemeClr val="accent1"/>
              </a:solidFill>
            </a:rPr>
            <a:t>wisi</a:t>
          </a:r>
          <a:endParaRPr lang="de-DE" sz="1600" b="1" kern="1200" dirty="0">
            <a:solidFill>
              <a:schemeClr val="accent1"/>
            </a:solidFill>
            <a:latin typeface="Arial" panose="020B0604020202020204" pitchFamily="34" charset="0"/>
            <a:cs typeface="Arial" panose="020B0604020202020204" pitchFamily="34" charset="0"/>
          </a:endParaRP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dirty="0" err="1">
              <a:solidFill>
                <a:schemeClr val="accent1"/>
              </a:solidFill>
              <a:effectLst/>
              <a:latin typeface="Arial" panose="020B0604020202020204" pitchFamily="34" charset="0"/>
              <a:cs typeface="Arial" panose="020B0604020202020204" pitchFamily="34" charset="0"/>
            </a:rPr>
            <a:t>Exercitation</a:t>
          </a:r>
          <a:r>
            <a:rPr lang="de-DE" sz="1200" kern="1200" dirty="0">
              <a:solidFill>
                <a:schemeClr val="accent1"/>
              </a:solidFill>
              <a:effectLst/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de-DE" sz="1200" kern="1200" dirty="0" err="1">
              <a:solidFill>
                <a:schemeClr val="accent1"/>
              </a:solidFill>
              <a:effectLst/>
              <a:latin typeface="Arial" panose="020B0604020202020204" pitchFamily="34" charset="0"/>
              <a:cs typeface="Arial" panose="020B0604020202020204" pitchFamily="34" charset="0"/>
            </a:rPr>
            <a:t>ullamco</a:t>
          </a:r>
          <a:endParaRPr lang="de-DE" sz="1200" kern="1200" dirty="0">
            <a:solidFill>
              <a:schemeClr val="accent1"/>
            </a:solidFill>
          </a:endParaRPr>
        </a:p>
      </dsp:txBody>
      <dsp:txXfrm>
        <a:off x="5285" y="3346562"/>
        <a:ext cx="2638688" cy="972328"/>
      </dsp:txXfrm>
    </dsp:sp>
    <dsp:sp modelId="{BFE7741F-B6A0-4617-B64D-EBF434C3D0F9}">
      <dsp:nvSpPr>
        <dsp:cNvPr id="0" name=""/>
        <dsp:cNvSpPr/>
      </dsp:nvSpPr>
      <dsp:spPr>
        <a:xfrm>
          <a:off x="2754799" y="2231273"/>
          <a:ext cx="2638688" cy="972328"/>
        </a:xfrm>
        <a:prstGeom prst="rect">
          <a:avLst/>
        </a:prstGeom>
        <a:solidFill>
          <a:schemeClr val="accent1">
            <a:lumMod val="20000"/>
            <a:lumOff val="8000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600" b="1" kern="1200" dirty="0">
              <a:solidFill>
                <a:schemeClr val="accent1"/>
              </a:solidFill>
              <a:effectLst/>
              <a:latin typeface="Arial" panose="020B0604020202020204" pitchFamily="34" charset="0"/>
              <a:cs typeface="Arial" panose="020B0604020202020204" pitchFamily="34" charset="0"/>
            </a:rPr>
            <a:t>Duis </a:t>
          </a:r>
          <a:r>
            <a:rPr lang="de-DE" sz="1600" b="1" kern="1200" dirty="0" err="1">
              <a:solidFill>
                <a:schemeClr val="accent1"/>
              </a:solidFill>
              <a:effectLst/>
              <a:latin typeface="Arial" panose="020B0604020202020204" pitchFamily="34" charset="0"/>
              <a:cs typeface="Arial" panose="020B0604020202020204" pitchFamily="34" charset="0"/>
            </a:rPr>
            <a:t>autem</a:t>
          </a:r>
          <a:endParaRPr lang="de-DE" sz="1600" b="1" kern="1200" dirty="0">
            <a:solidFill>
              <a:schemeClr val="accent1"/>
            </a:solidFill>
            <a:effectLst/>
            <a:latin typeface="Arial" panose="020B0604020202020204" pitchFamily="34" charset="0"/>
            <a:cs typeface="Arial" panose="020B0604020202020204" pitchFamily="34" charset="0"/>
          </a:endParaRP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dirty="0" err="1">
              <a:solidFill>
                <a:schemeClr val="accent1"/>
              </a:solidFill>
              <a:effectLst/>
              <a:latin typeface="Arial" panose="020B0604020202020204" pitchFamily="34" charset="0"/>
              <a:cs typeface="Arial" panose="020B0604020202020204" pitchFamily="34" charset="0"/>
            </a:rPr>
            <a:t>Exercitation</a:t>
          </a:r>
          <a:r>
            <a:rPr lang="de-DE" sz="1200" kern="1200" dirty="0">
              <a:solidFill>
                <a:schemeClr val="accent1"/>
              </a:solidFill>
              <a:effectLst/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de-DE" sz="1200" kern="1200" dirty="0" err="1">
              <a:solidFill>
                <a:schemeClr val="accent1"/>
              </a:solidFill>
              <a:effectLst/>
              <a:latin typeface="Arial" panose="020B0604020202020204" pitchFamily="34" charset="0"/>
              <a:cs typeface="Arial" panose="020B0604020202020204" pitchFamily="34" charset="0"/>
            </a:rPr>
            <a:t>ullamco</a:t>
          </a:r>
          <a:endParaRPr lang="de-DE" sz="1200" kern="1200" dirty="0">
            <a:solidFill>
              <a:schemeClr val="accent1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2754799" y="2231273"/>
        <a:ext cx="2638688" cy="972328"/>
      </dsp:txXfrm>
    </dsp:sp>
    <dsp:sp modelId="{FE9DFAE5-6B31-44FA-987D-BE0DBA4DC1D6}">
      <dsp:nvSpPr>
        <dsp:cNvPr id="0" name=""/>
        <dsp:cNvSpPr/>
      </dsp:nvSpPr>
      <dsp:spPr>
        <a:xfrm>
          <a:off x="2754799" y="3346562"/>
          <a:ext cx="2638688" cy="972328"/>
        </a:xfrm>
        <a:prstGeom prst="rect">
          <a:avLst/>
        </a:prstGeom>
        <a:solidFill>
          <a:schemeClr val="accent4"/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600" b="1" kern="1200" dirty="0" err="1">
              <a:solidFill>
                <a:schemeClr val="accent1"/>
              </a:solidFill>
              <a:effectLst/>
              <a:latin typeface="Arial" panose="020B0604020202020204" pitchFamily="34" charset="0"/>
              <a:cs typeface="Arial" panose="020B0604020202020204" pitchFamily="34" charset="0"/>
            </a:rPr>
            <a:t>Consectetur</a:t>
          </a:r>
          <a:r>
            <a:rPr lang="de-DE" sz="1600" b="1" kern="1200" dirty="0">
              <a:solidFill>
                <a:schemeClr val="accent1"/>
              </a:solidFill>
              <a:effectLst/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de-DE" sz="1600" b="1" kern="1200" dirty="0" err="1">
              <a:solidFill>
                <a:schemeClr val="accent1"/>
              </a:solidFill>
              <a:effectLst/>
              <a:latin typeface="Arial" panose="020B0604020202020204" pitchFamily="34" charset="0"/>
              <a:cs typeface="Arial" panose="020B0604020202020204" pitchFamily="34" charset="0"/>
            </a:rPr>
            <a:t>adipisici</a:t>
          </a:r>
          <a:r>
            <a:rPr lang="de-DE" sz="1600" b="1" kern="1200" dirty="0">
              <a:solidFill>
                <a:schemeClr val="accent1"/>
              </a:solidFill>
              <a:effectLst/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de-DE" sz="1600" b="1" kern="1200" dirty="0" err="1">
              <a:solidFill>
                <a:schemeClr val="accent1"/>
              </a:solidFill>
              <a:effectLst/>
              <a:latin typeface="Arial" panose="020B0604020202020204" pitchFamily="34" charset="0"/>
              <a:cs typeface="Arial" panose="020B0604020202020204" pitchFamily="34" charset="0"/>
            </a:rPr>
            <a:t>elit</a:t>
          </a:r>
          <a:endParaRPr lang="de-DE" sz="1600" b="1" kern="1200" dirty="0">
            <a:solidFill>
              <a:schemeClr val="accent1"/>
            </a:solidFill>
            <a:latin typeface="Arial" panose="020B0604020202020204" pitchFamily="34" charset="0"/>
            <a:cs typeface="Arial" panose="020B0604020202020204" pitchFamily="34" charset="0"/>
          </a:endParaRP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dirty="0" err="1">
              <a:solidFill>
                <a:schemeClr val="accent1"/>
              </a:solidFill>
              <a:effectLst/>
              <a:latin typeface="Arial" panose="020B0604020202020204" pitchFamily="34" charset="0"/>
              <a:cs typeface="Arial" panose="020B0604020202020204" pitchFamily="34" charset="0"/>
            </a:rPr>
            <a:t>Exercitation</a:t>
          </a:r>
          <a:r>
            <a:rPr lang="de-DE" sz="1200" kern="1200" dirty="0">
              <a:solidFill>
                <a:schemeClr val="accent1"/>
              </a:solidFill>
              <a:effectLst/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de-DE" sz="1200" kern="1200" dirty="0" err="1">
              <a:solidFill>
                <a:schemeClr val="accent1"/>
              </a:solidFill>
              <a:effectLst/>
              <a:latin typeface="Arial" panose="020B0604020202020204" pitchFamily="34" charset="0"/>
              <a:cs typeface="Arial" panose="020B0604020202020204" pitchFamily="34" charset="0"/>
            </a:rPr>
            <a:t>ullamco</a:t>
          </a:r>
          <a:endParaRPr lang="de-DE" sz="1200" kern="1200" dirty="0">
            <a:solidFill>
              <a:schemeClr val="accent1"/>
            </a:solidFill>
          </a:endParaRPr>
        </a:p>
      </dsp:txBody>
      <dsp:txXfrm>
        <a:off x="2754799" y="3346562"/>
        <a:ext cx="2638688" cy="972328"/>
      </dsp:txXfrm>
    </dsp:sp>
    <dsp:sp modelId="{74DB23B1-2DE8-4810-A137-7146C2BAFFB5}">
      <dsp:nvSpPr>
        <dsp:cNvPr id="0" name=""/>
        <dsp:cNvSpPr/>
      </dsp:nvSpPr>
      <dsp:spPr>
        <a:xfrm>
          <a:off x="5615137" y="1115984"/>
          <a:ext cx="2638688" cy="972328"/>
        </a:xfrm>
        <a:prstGeom prst="rect">
          <a:avLst/>
        </a:prstGeom>
        <a:solidFill>
          <a:srgbClr val="FFFFFF"/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600" b="1" kern="1200" dirty="0" err="1">
              <a:solidFill>
                <a:schemeClr val="accent1"/>
              </a:solidFill>
              <a:effectLst/>
              <a:latin typeface="Arial" panose="020B0604020202020204" pitchFamily="34" charset="0"/>
              <a:cs typeface="Arial" panose="020B0604020202020204" pitchFamily="34" charset="0"/>
            </a:rPr>
            <a:t>Blandit</a:t>
          </a:r>
          <a:r>
            <a:rPr lang="de-DE" sz="1600" b="1" kern="1200" dirty="0">
              <a:solidFill>
                <a:schemeClr val="accent1"/>
              </a:solidFill>
              <a:effectLst/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de-DE" sz="1600" b="1" kern="1200" dirty="0" err="1">
              <a:solidFill>
                <a:schemeClr val="accent1"/>
              </a:solidFill>
              <a:effectLst/>
              <a:latin typeface="Arial" panose="020B0604020202020204" pitchFamily="34" charset="0"/>
              <a:cs typeface="Arial" panose="020B0604020202020204" pitchFamily="34" charset="0"/>
            </a:rPr>
            <a:t>praesent</a:t>
          </a:r>
          <a:r>
            <a:rPr lang="de-DE" sz="1600" b="1" kern="1200" dirty="0">
              <a:solidFill>
                <a:schemeClr val="accent1"/>
              </a:solidFill>
              <a:effectLst/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de-DE" sz="1600" b="1" kern="1200" dirty="0" err="1">
              <a:solidFill>
                <a:schemeClr val="accent1"/>
              </a:solidFill>
              <a:effectLst/>
              <a:latin typeface="Arial" panose="020B0604020202020204" pitchFamily="34" charset="0"/>
              <a:cs typeface="Arial" panose="020B0604020202020204" pitchFamily="34" charset="0"/>
            </a:rPr>
            <a:t>luptatum</a:t>
          </a:r>
          <a:endParaRPr lang="de-DE" sz="1600" b="1" kern="1200" dirty="0">
            <a:solidFill>
              <a:schemeClr val="accent1"/>
            </a:solidFill>
            <a:effectLst/>
            <a:latin typeface="Arial" panose="020B0604020202020204" pitchFamily="34" charset="0"/>
            <a:cs typeface="Arial" panose="020B0604020202020204" pitchFamily="34" charset="0"/>
          </a:endParaRP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dirty="0" err="1">
              <a:solidFill>
                <a:schemeClr val="accent1"/>
              </a:solidFill>
              <a:effectLst/>
              <a:latin typeface="Arial" panose="020B0604020202020204" pitchFamily="34" charset="0"/>
              <a:cs typeface="Arial" panose="020B0604020202020204" pitchFamily="34" charset="0"/>
            </a:rPr>
            <a:t>Exercitation</a:t>
          </a:r>
          <a:r>
            <a:rPr lang="de-DE" sz="1200" kern="1200" dirty="0">
              <a:solidFill>
                <a:schemeClr val="accent1"/>
              </a:solidFill>
              <a:effectLst/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de-DE" sz="1200" kern="1200" dirty="0" err="1">
              <a:solidFill>
                <a:schemeClr val="accent1"/>
              </a:solidFill>
              <a:effectLst/>
              <a:latin typeface="Arial" panose="020B0604020202020204" pitchFamily="34" charset="0"/>
              <a:cs typeface="Arial" panose="020B0604020202020204" pitchFamily="34" charset="0"/>
            </a:rPr>
            <a:t>ullamco</a:t>
          </a:r>
          <a:endParaRPr lang="de-DE" sz="1200" b="0" kern="1200" dirty="0">
            <a:solidFill>
              <a:schemeClr val="accent1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5615137" y="1115984"/>
        <a:ext cx="2638688" cy="972328"/>
      </dsp:txXfrm>
    </dsp:sp>
    <dsp:sp modelId="{496A5755-150D-4C9D-A78B-83506E2CBA46}">
      <dsp:nvSpPr>
        <dsp:cNvPr id="0" name=""/>
        <dsp:cNvSpPr/>
      </dsp:nvSpPr>
      <dsp:spPr>
        <a:xfrm>
          <a:off x="5615137" y="2231273"/>
          <a:ext cx="2638688" cy="972328"/>
        </a:xfrm>
        <a:prstGeom prst="rect">
          <a:avLst/>
        </a:prstGeom>
        <a:solidFill>
          <a:srgbClr val="FFFFFF"/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600" b="1" kern="1200" dirty="0">
              <a:solidFill>
                <a:schemeClr val="accent1"/>
              </a:solidFill>
              <a:effectLst/>
              <a:latin typeface="Arial" panose="020B0604020202020204" pitchFamily="34" charset="0"/>
              <a:cs typeface="Arial" panose="020B0604020202020204" pitchFamily="34" charset="0"/>
            </a:rPr>
            <a:t>Nam </a:t>
          </a:r>
          <a:r>
            <a:rPr lang="de-DE" sz="1600" b="1" kern="1200" dirty="0" err="1">
              <a:solidFill>
                <a:schemeClr val="accent1"/>
              </a:solidFill>
              <a:effectLst/>
              <a:latin typeface="Arial" panose="020B0604020202020204" pitchFamily="34" charset="0"/>
              <a:cs typeface="Arial" panose="020B0604020202020204" pitchFamily="34" charset="0"/>
            </a:rPr>
            <a:t>liber</a:t>
          </a:r>
          <a:r>
            <a:rPr lang="de-DE" sz="1600" b="1" kern="1200" dirty="0">
              <a:solidFill>
                <a:schemeClr val="accent1"/>
              </a:solidFill>
              <a:effectLst/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de-DE" sz="1600" b="1" kern="1200" dirty="0" err="1">
              <a:solidFill>
                <a:schemeClr val="accent1"/>
              </a:solidFill>
              <a:effectLst/>
              <a:latin typeface="Arial" panose="020B0604020202020204" pitchFamily="34" charset="0"/>
              <a:cs typeface="Arial" panose="020B0604020202020204" pitchFamily="34" charset="0"/>
            </a:rPr>
            <a:t>tempor</a:t>
          </a:r>
          <a:endParaRPr lang="de-DE" sz="1600" b="1" kern="1200" dirty="0">
            <a:solidFill>
              <a:schemeClr val="accent1"/>
            </a:solidFill>
            <a:effectLst/>
            <a:latin typeface="Arial" panose="020B0604020202020204" pitchFamily="34" charset="0"/>
            <a:cs typeface="Arial" panose="020B0604020202020204" pitchFamily="34" charset="0"/>
          </a:endParaRP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dirty="0" err="1">
              <a:solidFill>
                <a:schemeClr val="accent1"/>
              </a:solidFill>
              <a:effectLst/>
              <a:latin typeface="Arial" panose="020B0604020202020204" pitchFamily="34" charset="0"/>
              <a:cs typeface="Arial" panose="020B0604020202020204" pitchFamily="34" charset="0"/>
            </a:rPr>
            <a:t>Exercitation</a:t>
          </a:r>
          <a:r>
            <a:rPr lang="de-DE" sz="1200" kern="1200" dirty="0">
              <a:solidFill>
                <a:schemeClr val="accent1"/>
              </a:solidFill>
              <a:effectLst/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de-DE" sz="1200" kern="1200" dirty="0" err="1">
              <a:solidFill>
                <a:schemeClr val="accent1"/>
              </a:solidFill>
              <a:effectLst/>
              <a:latin typeface="Arial" panose="020B0604020202020204" pitchFamily="34" charset="0"/>
              <a:cs typeface="Arial" panose="020B0604020202020204" pitchFamily="34" charset="0"/>
            </a:rPr>
            <a:t>ullamco</a:t>
          </a:r>
          <a:endParaRPr lang="de-DE" sz="1200" b="0" kern="1200" dirty="0">
            <a:solidFill>
              <a:schemeClr val="accent1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5615137" y="2231273"/>
        <a:ext cx="2638688" cy="972328"/>
      </dsp:txXfrm>
    </dsp:sp>
    <dsp:sp modelId="{EB89AFE1-012E-4EFE-94AC-38F82234A08D}">
      <dsp:nvSpPr>
        <dsp:cNvPr id="0" name=""/>
        <dsp:cNvSpPr/>
      </dsp:nvSpPr>
      <dsp:spPr>
        <a:xfrm>
          <a:off x="5615137" y="3346562"/>
          <a:ext cx="2638688" cy="972328"/>
        </a:xfrm>
        <a:prstGeom prst="rect">
          <a:avLst/>
        </a:prstGeom>
        <a:solidFill>
          <a:srgbClr val="FFFFFF"/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600" b="1" kern="1200" dirty="0" err="1">
              <a:solidFill>
                <a:schemeClr val="accent1"/>
              </a:solidFill>
              <a:effectLst/>
              <a:latin typeface="Arial" panose="020B0604020202020204" pitchFamily="34" charset="0"/>
              <a:cs typeface="Arial" panose="020B0604020202020204" pitchFamily="34" charset="0"/>
            </a:rPr>
            <a:t>Hendrerit</a:t>
          </a:r>
          <a:r>
            <a:rPr lang="de-DE" sz="1600" b="1" kern="1200" dirty="0">
              <a:solidFill>
                <a:schemeClr val="accent1"/>
              </a:solidFill>
              <a:effectLst/>
              <a:latin typeface="Arial" panose="020B0604020202020204" pitchFamily="34" charset="0"/>
              <a:cs typeface="Arial" panose="020B0604020202020204" pitchFamily="34" charset="0"/>
            </a:rPr>
            <a:t> in </a:t>
          </a:r>
          <a:r>
            <a:rPr lang="de-DE" sz="1600" b="1" kern="1200" dirty="0" err="1">
              <a:solidFill>
                <a:schemeClr val="accent1"/>
              </a:solidFill>
              <a:effectLst/>
              <a:latin typeface="Arial" panose="020B0604020202020204" pitchFamily="34" charset="0"/>
              <a:cs typeface="Arial" panose="020B0604020202020204" pitchFamily="34" charset="0"/>
            </a:rPr>
            <a:t>vulputate</a:t>
          </a:r>
          <a:r>
            <a:rPr lang="de-DE" sz="1600" b="1" kern="1200" dirty="0">
              <a:solidFill>
                <a:schemeClr val="accent1"/>
              </a:solidFill>
              <a:effectLst/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de-DE" sz="1600" b="1" kern="1200" dirty="0" err="1">
              <a:solidFill>
                <a:schemeClr val="accent1"/>
              </a:solidFill>
              <a:effectLst/>
              <a:latin typeface="Arial" panose="020B0604020202020204" pitchFamily="34" charset="0"/>
              <a:cs typeface="Arial" panose="020B0604020202020204" pitchFamily="34" charset="0"/>
            </a:rPr>
            <a:t>velit</a:t>
          </a:r>
          <a:r>
            <a:rPr lang="de-DE" sz="1600" b="1" kern="1200" dirty="0">
              <a:solidFill>
                <a:schemeClr val="accent1"/>
              </a:solidFill>
              <a:effectLst/>
              <a:latin typeface="Arial" panose="020B0604020202020204" pitchFamily="34" charset="0"/>
              <a:cs typeface="Arial" panose="020B0604020202020204" pitchFamily="34" charset="0"/>
            </a:rPr>
            <a:t> esse</a:t>
          </a: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dirty="0" err="1">
              <a:solidFill>
                <a:schemeClr val="accent1"/>
              </a:solidFill>
              <a:effectLst/>
              <a:latin typeface="Arial" panose="020B0604020202020204" pitchFamily="34" charset="0"/>
              <a:cs typeface="Arial" panose="020B0604020202020204" pitchFamily="34" charset="0"/>
            </a:rPr>
            <a:t>Exercitation</a:t>
          </a:r>
          <a:r>
            <a:rPr lang="de-DE" sz="1200" kern="1200" dirty="0">
              <a:solidFill>
                <a:schemeClr val="accent1"/>
              </a:solidFill>
              <a:effectLst/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de-DE" sz="1200" kern="1200" dirty="0" err="1">
              <a:solidFill>
                <a:schemeClr val="accent1"/>
              </a:solidFill>
              <a:effectLst/>
              <a:latin typeface="Arial" panose="020B0604020202020204" pitchFamily="34" charset="0"/>
              <a:cs typeface="Arial" panose="020B0604020202020204" pitchFamily="34" charset="0"/>
            </a:rPr>
            <a:t>ullamco</a:t>
          </a:r>
          <a:endParaRPr lang="de-DE" sz="1200" b="0" kern="1200" dirty="0">
            <a:solidFill>
              <a:schemeClr val="accent1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5615137" y="3346562"/>
        <a:ext cx="2638688" cy="972328"/>
      </dsp:txXfrm>
    </dsp:sp>
    <dsp:sp modelId="{48D750F2-027E-4F51-BBFF-2A1B25029593}">
      <dsp:nvSpPr>
        <dsp:cNvPr id="0" name=""/>
        <dsp:cNvSpPr/>
      </dsp:nvSpPr>
      <dsp:spPr>
        <a:xfrm>
          <a:off x="8697125" y="695"/>
          <a:ext cx="2638688" cy="972328"/>
        </a:xfrm>
        <a:prstGeom prst="rect">
          <a:avLst/>
        </a:prstGeom>
        <a:solidFill>
          <a:srgbClr val="FFFFFF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600" kern="1200" dirty="0" err="1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rPr>
            <a:t>Quis</a:t>
          </a:r>
          <a:r>
            <a:rPr lang="de-DE" sz="1600" kern="120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de-DE" sz="1600" kern="1200" dirty="0" err="1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rPr>
            <a:t>nostrud</a:t>
          </a:r>
          <a:r>
            <a:rPr lang="de-DE" sz="1600" kern="120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de-DE" sz="1600" kern="1200" dirty="0" err="1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rPr>
            <a:t>exerci</a:t>
          </a:r>
          <a:r>
            <a:rPr lang="de-DE" sz="1600" kern="120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de-DE" sz="1600" kern="1200" dirty="0" err="1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rPr>
            <a:t>tation</a:t>
          </a:r>
          <a:r>
            <a:rPr lang="de-DE" sz="1600" kern="120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rPr>
            <a:t> </a:t>
          </a:r>
          <a:endParaRPr lang="de-DE" sz="1600" b="0" kern="1200" dirty="0">
            <a:solidFill>
              <a:srgbClr val="000000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8697125" y="695"/>
        <a:ext cx="2638688" cy="972328"/>
      </dsp:txXfrm>
    </dsp:sp>
    <dsp:sp modelId="{6967AC1E-7869-499B-B0C2-95CDFCBE8FD5}">
      <dsp:nvSpPr>
        <dsp:cNvPr id="0" name=""/>
        <dsp:cNvSpPr/>
      </dsp:nvSpPr>
      <dsp:spPr>
        <a:xfrm>
          <a:off x="8697125" y="1115984"/>
          <a:ext cx="2638688" cy="972328"/>
        </a:xfrm>
        <a:prstGeom prst="rect">
          <a:avLst/>
        </a:prstGeom>
        <a:solidFill>
          <a:srgbClr val="FFFFFF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600" kern="1200" dirty="0" err="1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rPr>
            <a:t>Suscipit</a:t>
          </a:r>
          <a:r>
            <a:rPr lang="de-DE" sz="1600" kern="120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de-DE" sz="1600" kern="1200" dirty="0" err="1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rPr>
            <a:t>lobortis</a:t>
          </a:r>
          <a:r>
            <a:rPr lang="de-DE" sz="1600" kern="120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de-DE" sz="1600" kern="1200" dirty="0" err="1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rPr>
            <a:t>nisl</a:t>
          </a:r>
          <a:r>
            <a:rPr lang="de-DE" sz="1600" kern="120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rPr>
            <a:t> </a:t>
          </a:r>
          <a:endParaRPr lang="de-DE" sz="1600" b="0" kern="1200" dirty="0">
            <a:solidFill>
              <a:srgbClr val="000000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8697125" y="1115984"/>
        <a:ext cx="2638688" cy="972328"/>
      </dsp:txXfrm>
    </dsp:sp>
    <dsp:sp modelId="{30604E18-7979-4E56-8BF5-F670118590B1}">
      <dsp:nvSpPr>
        <dsp:cNvPr id="0" name=""/>
        <dsp:cNvSpPr/>
      </dsp:nvSpPr>
      <dsp:spPr>
        <a:xfrm>
          <a:off x="8697125" y="2231273"/>
          <a:ext cx="2638688" cy="972328"/>
        </a:xfrm>
        <a:prstGeom prst="rect">
          <a:avLst/>
        </a:prstGeom>
        <a:solidFill>
          <a:srgbClr val="FFFFFF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600" kern="1200" dirty="0" err="1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rPr>
            <a:t>Perdiet</a:t>
          </a:r>
          <a:r>
            <a:rPr lang="de-DE" sz="1600" kern="120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de-DE" sz="1600" kern="1200" dirty="0" err="1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rPr>
            <a:t>doming</a:t>
          </a:r>
          <a:r>
            <a:rPr lang="de-DE" sz="1600" kern="120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de-DE" sz="1600" kern="1200" dirty="0" err="1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rPr>
            <a:t>id</a:t>
          </a:r>
          <a:r>
            <a:rPr lang="de-DE" sz="1600" kern="120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rPr>
            <a:t> quod </a:t>
          </a:r>
          <a:r>
            <a:rPr lang="de-DE" sz="1600" kern="1200" dirty="0" err="1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rPr>
            <a:t>mazim</a:t>
          </a:r>
          <a:endParaRPr lang="de-DE" sz="1600" b="0" kern="1200" dirty="0">
            <a:solidFill>
              <a:srgbClr val="000000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8697125" y="2231273"/>
        <a:ext cx="2638688" cy="972328"/>
      </dsp:txXfrm>
    </dsp:sp>
    <dsp:sp modelId="{162F7726-10AC-49A0-B457-8FA50F79593B}">
      <dsp:nvSpPr>
        <dsp:cNvPr id="0" name=""/>
        <dsp:cNvSpPr/>
      </dsp:nvSpPr>
      <dsp:spPr>
        <a:xfrm>
          <a:off x="8697125" y="3346562"/>
          <a:ext cx="2638688" cy="972328"/>
        </a:xfrm>
        <a:prstGeom prst="rect">
          <a:avLst/>
        </a:prstGeom>
        <a:solidFill>
          <a:srgbClr val="FFFFFF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600" kern="1200" dirty="0" err="1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rPr>
            <a:t>Soluta</a:t>
          </a:r>
          <a:r>
            <a:rPr lang="fr-FR" sz="1600" kern="120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fr-FR" sz="1600" kern="1200" dirty="0" err="1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rPr>
            <a:t>nobis</a:t>
          </a:r>
          <a:r>
            <a:rPr lang="fr-FR" sz="1600" kern="120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fr-FR" sz="1600" kern="1200" dirty="0" err="1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rPr>
            <a:t>eleifend</a:t>
          </a:r>
          <a:r>
            <a:rPr lang="fr-FR" sz="1600" kern="120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fr-FR" sz="1600" b="0" kern="120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rPr>
            <a:t>option </a:t>
          </a:r>
          <a:r>
            <a:rPr lang="fr-FR" sz="1600" b="0" kern="1200" dirty="0" err="1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rPr>
            <a:t>congue</a:t>
          </a:r>
          <a:endParaRPr lang="de-DE" sz="1600" b="0" kern="1200" dirty="0">
            <a:solidFill>
              <a:srgbClr val="000000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8697125" y="3346562"/>
        <a:ext cx="2638688" cy="97232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0.67904</cdr:x>
      <cdr:y>0.18283</cdr:y>
    </cdr:from>
    <cdr:to>
      <cdr:x>1</cdr:x>
      <cdr:y>0.22735</cdr:y>
    </cdr:to>
    <cdr:sp macro="" textlink="">
      <cdr:nvSpPr>
        <cdr:cNvPr id="2" name="Wissenschaftliches Personal">
          <a:extLst xmlns:a="http://schemas.openxmlformats.org/drawingml/2006/main">
            <a:ext uri="{FF2B5EF4-FFF2-40B4-BE49-F238E27FC236}">
              <a16:creationId xmlns="" xmlns:a16="http://schemas.microsoft.com/office/drawing/2014/main" id="{3755E7A3-CA17-CD46-93FE-20D7945B7336}"/>
            </a:ext>
          </a:extLst>
        </cdr:cNvPr>
        <cdr:cNvSpPr txBox="1"/>
      </cdr:nvSpPr>
      <cdr:spPr>
        <a:xfrm xmlns:a="http://schemas.openxmlformats.org/drawingml/2006/main">
          <a:off x="3667287" y="789737"/>
          <a:ext cx="1733388" cy="192327"/>
        </a:xfrm>
        <a:prstGeom xmlns:a="http://schemas.openxmlformats.org/drawingml/2006/main" prst="rect">
          <a:avLst/>
        </a:prstGeom>
        <a:noFill xmlns:a="http://schemas.openxmlformats.org/drawingml/2006/main"/>
        <a:ln xmlns:a="http://schemas.openxmlformats.org/drawingml/2006/main" w="12700" cap="flat">
          <a:noFill/>
          <a:miter lim="400000"/>
        </a:ln>
        <a:effectLst xmlns:a="http://schemas.openxmlformats.org/drawingml/2006/main"/>
        <a:extLst xmlns:a="http://schemas.openxmlformats.org/drawingml/2006/main">
          <a:ext uri="{C572A759-6A51-4108-AA02-DFA0A04FC94B}">
            <ma14:wrappingTextBoxFlag xmlns:r="http://schemas.openxmlformats.org/officeDocument/2006/relationships" xmlns:p="http://schemas.openxmlformats.org/presentationml/2006/main" xmlns="" xmlns:m="http://schemas.openxmlformats.org/officeDocument/2006/math" xmlns:a14="http://schemas.microsoft.com/office/drawing/2010/main" xmlns:ma14="http://schemas.microsoft.com/office/mac/drawingml/2011/main" xmlns:lc="http://schemas.openxmlformats.org/drawingml/2006/lockedCanvas" val="1"/>
          </a:ext>
        </a:extLst>
      </cdr:spPr>
      <cdr:txBody>
        <a:bodyPr xmlns:a="http://schemas.openxmlformats.org/drawingml/2006/main" wrap="square" lIns="50800" tIns="50800" rIns="50800" bIns="50800" numCol="1" anchor="ctr">
          <a:noAutofit/>
        </a:bodyPr>
        <a:lstStyle xmlns:a="http://schemas.openxmlformats.org/drawingml/2006/main">
          <a:defPPr>
            <a:defRPr lang="de-DE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r"/>
          <a:r>
            <a:rPr lang="de-DE" sz="1000" dirty="0" err="1">
              <a:solidFill>
                <a:schemeClr val="accent1"/>
              </a:solidFill>
            </a:rPr>
            <a:t>Consectetur</a:t>
          </a:r>
          <a:r>
            <a:rPr lang="de-DE" sz="1000" dirty="0">
              <a:solidFill>
                <a:schemeClr val="accent1"/>
              </a:solidFill>
            </a:rPr>
            <a:t> </a:t>
          </a:r>
          <a:r>
            <a:rPr lang="de-DE" sz="1000" dirty="0" err="1">
              <a:solidFill>
                <a:schemeClr val="accent1"/>
              </a:solidFill>
            </a:rPr>
            <a:t>adipisici</a:t>
          </a:r>
          <a:r>
            <a:rPr lang="de-DE" sz="1000" dirty="0">
              <a:solidFill>
                <a:schemeClr val="accent1"/>
              </a:solidFill>
            </a:rPr>
            <a:t> </a:t>
          </a:r>
          <a:r>
            <a:rPr lang="de-DE" sz="1000" dirty="0" err="1">
              <a:solidFill>
                <a:schemeClr val="accent1"/>
              </a:solidFill>
            </a:rPr>
            <a:t>elit</a:t>
          </a:r>
          <a:endParaRPr lang="de-DE" sz="1000" dirty="0">
            <a:solidFill>
              <a:schemeClr val="accent1"/>
            </a:solidFill>
          </a:endParaRPr>
        </a:p>
      </cdr:txBody>
    </cdr:sp>
  </cdr:relSizeAnchor>
  <cdr:relSizeAnchor xmlns:cdr="http://schemas.openxmlformats.org/drawingml/2006/chartDrawing">
    <cdr:from>
      <cdr:x>0.04519</cdr:x>
      <cdr:y>0.2914</cdr:y>
    </cdr:from>
    <cdr:to>
      <cdr:x>0.14064</cdr:x>
      <cdr:y>0.33293</cdr:y>
    </cdr:to>
    <cdr:sp macro="" textlink="">
      <cdr:nvSpPr>
        <cdr:cNvPr id="3" name="3%">
          <a:extLst xmlns:a="http://schemas.openxmlformats.org/drawingml/2006/main">
            <a:ext uri="{FF2B5EF4-FFF2-40B4-BE49-F238E27FC236}">
              <a16:creationId xmlns="" xmlns:a16="http://schemas.microsoft.com/office/drawing/2014/main" id="{FA0FE41B-0593-814D-0E37-1D5ABA81D9FB}"/>
            </a:ext>
          </a:extLst>
        </cdr:cNvPr>
        <cdr:cNvSpPr txBox="1"/>
      </cdr:nvSpPr>
      <cdr:spPr>
        <a:xfrm xmlns:a="http://schemas.openxmlformats.org/drawingml/2006/main">
          <a:off x="244064" y="1258719"/>
          <a:ext cx="515511" cy="179405"/>
        </a:xfrm>
        <a:prstGeom xmlns:a="http://schemas.openxmlformats.org/drawingml/2006/main" prst="rect">
          <a:avLst/>
        </a:prstGeom>
        <a:noFill xmlns:a="http://schemas.openxmlformats.org/drawingml/2006/main"/>
        <a:ln xmlns:a="http://schemas.openxmlformats.org/drawingml/2006/main" w="12700" cap="flat">
          <a:noFill/>
          <a:miter lim="400000"/>
        </a:ln>
        <a:effectLst xmlns:a="http://schemas.openxmlformats.org/drawingml/2006/main"/>
        <a:extLst xmlns:a="http://schemas.openxmlformats.org/drawingml/2006/main">
          <a:ext uri="{C572A759-6A51-4108-AA02-DFA0A04FC94B}">
            <ma14:wrappingTextBoxFlag xmlns:r="http://schemas.openxmlformats.org/officeDocument/2006/relationships" xmlns:p="http://schemas.openxmlformats.org/presentationml/2006/main" xmlns="" xmlns:m="http://schemas.openxmlformats.org/officeDocument/2006/math" xmlns:a14="http://schemas.microsoft.com/office/drawing/2010/main" xmlns:ma14="http://schemas.microsoft.com/office/mac/drawingml/2011/main" xmlns:lc="http://schemas.openxmlformats.org/drawingml/2006/lockedCanvas" val="1"/>
          </a:ext>
        </a:extLst>
      </cdr:spPr>
      <cdr:txBody>
        <a:bodyPr xmlns:a="http://schemas.openxmlformats.org/drawingml/2006/main" wrap="square" lIns="50800" tIns="50800" rIns="50800" bIns="50800" numCol="1" anchor="ctr">
          <a:noAutofit/>
        </a:bodyPr>
        <a:lstStyle xmlns:a="http://schemas.openxmlformats.org/drawingml/2006/main">
          <a:defPPr>
            <a:defRPr lang="de-DE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sz="1000" dirty="0">
              <a:solidFill>
                <a:schemeClr val="accent6"/>
              </a:solidFill>
            </a:rPr>
            <a:t>3%</a:t>
          </a:r>
        </a:p>
      </cdr:txBody>
    </cdr:sp>
  </cdr:relSizeAnchor>
  <cdr:relSizeAnchor xmlns:cdr="http://schemas.openxmlformats.org/drawingml/2006/chartDrawing">
    <cdr:from>
      <cdr:x>0</cdr:x>
      <cdr:y>0.18448</cdr:y>
    </cdr:from>
    <cdr:to>
      <cdr:x>0.48911</cdr:x>
      <cdr:y>0.22901</cdr:y>
    </cdr:to>
    <cdr:sp macro="" textlink="">
      <cdr:nvSpPr>
        <cdr:cNvPr id="4" name="Nicht Wissenschaftliches Personal">
          <a:extLst xmlns:a="http://schemas.openxmlformats.org/drawingml/2006/main">
            <a:ext uri="{FF2B5EF4-FFF2-40B4-BE49-F238E27FC236}">
              <a16:creationId xmlns="" xmlns:a16="http://schemas.microsoft.com/office/drawing/2014/main" id="{ADF453C0-11D9-A362-435F-50309FE57BF6}"/>
            </a:ext>
          </a:extLst>
        </cdr:cNvPr>
        <cdr:cNvSpPr txBox="1"/>
      </cdr:nvSpPr>
      <cdr:spPr>
        <a:xfrm xmlns:a="http://schemas.openxmlformats.org/drawingml/2006/main">
          <a:off x="0" y="796890"/>
          <a:ext cx="2641508" cy="192328"/>
        </a:xfrm>
        <a:prstGeom xmlns:a="http://schemas.openxmlformats.org/drawingml/2006/main" prst="rect">
          <a:avLst/>
        </a:prstGeom>
        <a:noFill xmlns:a="http://schemas.openxmlformats.org/drawingml/2006/main"/>
        <a:ln xmlns:a="http://schemas.openxmlformats.org/drawingml/2006/main" w="12700" cap="flat">
          <a:noFill/>
          <a:miter lim="400000"/>
        </a:ln>
        <a:effectLst xmlns:a="http://schemas.openxmlformats.org/drawingml/2006/main"/>
        <a:extLst xmlns:a="http://schemas.openxmlformats.org/drawingml/2006/main">
          <a:ext uri="{C572A759-6A51-4108-AA02-DFA0A04FC94B}">
            <ma14:wrappingTextBoxFlag xmlns:r="http://schemas.openxmlformats.org/officeDocument/2006/relationships" xmlns:p="http://schemas.openxmlformats.org/presentationml/2006/main" xmlns="" xmlns:m="http://schemas.openxmlformats.org/officeDocument/2006/math" xmlns:a14="http://schemas.microsoft.com/office/drawing/2010/main" xmlns:ma14="http://schemas.microsoft.com/office/mac/drawingml/2011/main" xmlns:lc="http://schemas.openxmlformats.org/drawingml/2006/lockedCanvas" val="1"/>
          </a:ext>
        </a:extLst>
      </cdr:spPr>
      <cdr:txBody>
        <a:bodyPr xmlns:a="http://schemas.openxmlformats.org/drawingml/2006/main" wrap="square" lIns="50800" tIns="50800" rIns="50800" bIns="50800" numCol="1" anchor="ctr">
          <a:noAutofit/>
        </a:bodyPr>
        <a:lstStyle xmlns:a="http://schemas.openxmlformats.org/drawingml/2006/main">
          <a:defPPr>
            <a:defRPr lang="de-DE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de-DE" sz="1000" dirty="0" err="1">
              <a:solidFill>
                <a:schemeClr val="accent6"/>
              </a:solidFill>
            </a:rPr>
            <a:t>Blandit</a:t>
          </a:r>
          <a:r>
            <a:rPr lang="de-DE" sz="1000" dirty="0">
              <a:solidFill>
                <a:schemeClr val="accent6"/>
              </a:solidFill>
            </a:rPr>
            <a:t> </a:t>
          </a:r>
          <a:r>
            <a:rPr lang="de-DE" sz="1000" dirty="0" err="1">
              <a:solidFill>
                <a:schemeClr val="accent6"/>
              </a:solidFill>
            </a:rPr>
            <a:t>praesent</a:t>
          </a:r>
          <a:r>
            <a:rPr lang="de-DE" sz="1000" dirty="0">
              <a:solidFill>
                <a:schemeClr val="accent6"/>
              </a:solidFill>
            </a:rPr>
            <a:t> </a:t>
          </a:r>
          <a:r>
            <a:rPr lang="de-DE" sz="1000" dirty="0" err="1">
              <a:solidFill>
                <a:schemeClr val="accent6"/>
              </a:solidFill>
            </a:rPr>
            <a:t>luptatum</a:t>
          </a:r>
          <a:endParaRPr sz="1000" dirty="0">
            <a:solidFill>
              <a:schemeClr val="accent6"/>
            </a:solidFill>
          </a:endParaRPr>
        </a:p>
      </cdr:txBody>
    </cdr:sp>
  </cdr:relSizeAnchor>
  <cdr:relSizeAnchor xmlns:cdr="http://schemas.openxmlformats.org/drawingml/2006/chartDrawing">
    <cdr:from>
      <cdr:x>0.04085</cdr:x>
      <cdr:y>0.35832</cdr:y>
    </cdr:from>
    <cdr:to>
      <cdr:x>0.1363</cdr:x>
      <cdr:y>0.402</cdr:y>
    </cdr:to>
    <cdr:sp macro="" textlink="">
      <cdr:nvSpPr>
        <cdr:cNvPr id="5" name="10%">
          <a:extLst xmlns:a="http://schemas.openxmlformats.org/drawingml/2006/main">
            <a:ext uri="{FF2B5EF4-FFF2-40B4-BE49-F238E27FC236}">
              <a16:creationId xmlns="" xmlns:a16="http://schemas.microsoft.com/office/drawing/2014/main" id="{7070F164-91C6-F885-154A-C9176AAF03CA}"/>
            </a:ext>
          </a:extLst>
        </cdr:cNvPr>
        <cdr:cNvSpPr txBox="1"/>
      </cdr:nvSpPr>
      <cdr:spPr>
        <a:xfrm xmlns:a="http://schemas.openxmlformats.org/drawingml/2006/main">
          <a:off x="220619" y="1547812"/>
          <a:ext cx="515510" cy="188645"/>
        </a:xfrm>
        <a:prstGeom xmlns:a="http://schemas.openxmlformats.org/drawingml/2006/main" prst="rect">
          <a:avLst/>
        </a:prstGeom>
        <a:noFill xmlns:a="http://schemas.openxmlformats.org/drawingml/2006/main"/>
        <a:ln xmlns:a="http://schemas.openxmlformats.org/drawingml/2006/main" w="12700" cap="flat">
          <a:noFill/>
          <a:miter lim="400000"/>
        </a:ln>
        <a:effectLst xmlns:a="http://schemas.openxmlformats.org/drawingml/2006/main"/>
        <a:extLst xmlns:a="http://schemas.openxmlformats.org/drawingml/2006/main">
          <a:ext uri="{C572A759-6A51-4108-AA02-DFA0A04FC94B}">
            <ma14:wrappingTextBoxFlag xmlns:r="http://schemas.openxmlformats.org/officeDocument/2006/relationships" xmlns:p="http://schemas.openxmlformats.org/presentationml/2006/main" xmlns="" xmlns:m="http://schemas.openxmlformats.org/officeDocument/2006/math" xmlns:a14="http://schemas.microsoft.com/office/drawing/2010/main" xmlns:ma14="http://schemas.microsoft.com/office/mac/drawingml/2011/main" xmlns:lc="http://schemas.openxmlformats.org/drawingml/2006/lockedCanvas" val="1"/>
          </a:ext>
        </a:extLst>
      </cdr:spPr>
      <cdr:txBody>
        <a:bodyPr xmlns:a="http://schemas.openxmlformats.org/drawingml/2006/main" wrap="square" lIns="50800" tIns="50800" rIns="50800" bIns="50800" numCol="1" anchor="ctr">
          <a:noAutofit/>
        </a:bodyPr>
        <a:lstStyle xmlns:a="http://schemas.openxmlformats.org/drawingml/2006/main">
          <a:defPPr>
            <a:defRPr lang="de-DE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sz="1000" dirty="0">
              <a:solidFill>
                <a:schemeClr val="accent6"/>
              </a:solidFill>
            </a:rPr>
            <a:t>10%</a:t>
          </a:r>
        </a:p>
      </cdr:txBody>
    </cdr:sp>
  </cdr:relSizeAnchor>
  <cdr:relSizeAnchor xmlns:cdr="http://schemas.openxmlformats.org/drawingml/2006/chartDrawing">
    <cdr:from>
      <cdr:x>0.04085</cdr:x>
      <cdr:y>0.53576</cdr:y>
    </cdr:from>
    <cdr:to>
      <cdr:x>0.1363</cdr:x>
      <cdr:y>0.57943</cdr:y>
    </cdr:to>
    <cdr:sp macro="" textlink="">
      <cdr:nvSpPr>
        <cdr:cNvPr id="6" name="19%">
          <a:extLst xmlns:a="http://schemas.openxmlformats.org/drawingml/2006/main">
            <a:ext uri="{FF2B5EF4-FFF2-40B4-BE49-F238E27FC236}">
              <a16:creationId xmlns="" xmlns:a16="http://schemas.microsoft.com/office/drawing/2014/main" id="{7DD5120C-3A0C-6731-6CDF-3B079C0209C3}"/>
            </a:ext>
          </a:extLst>
        </cdr:cNvPr>
        <cdr:cNvSpPr txBox="1"/>
      </cdr:nvSpPr>
      <cdr:spPr>
        <a:xfrm xmlns:a="http://schemas.openxmlformats.org/drawingml/2006/main">
          <a:off x="220619" y="2314253"/>
          <a:ext cx="515510" cy="188645"/>
        </a:xfrm>
        <a:prstGeom xmlns:a="http://schemas.openxmlformats.org/drawingml/2006/main" prst="rect">
          <a:avLst/>
        </a:prstGeom>
        <a:noFill xmlns:a="http://schemas.openxmlformats.org/drawingml/2006/main"/>
        <a:ln xmlns:a="http://schemas.openxmlformats.org/drawingml/2006/main" w="12700" cap="flat">
          <a:noFill/>
          <a:miter lim="400000"/>
        </a:ln>
        <a:effectLst xmlns:a="http://schemas.openxmlformats.org/drawingml/2006/main"/>
        <a:extLst xmlns:a="http://schemas.openxmlformats.org/drawingml/2006/main">
          <a:ext uri="{C572A759-6A51-4108-AA02-DFA0A04FC94B}">
            <ma14:wrappingTextBoxFlag xmlns:r="http://schemas.openxmlformats.org/officeDocument/2006/relationships" xmlns:p="http://schemas.openxmlformats.org/presentationml/2006/main" xmlns="" xmlns:m="http://schemas.openxmlformats.org/officeDocument/2006/math" xmlns:a14="http://schemas.microsoft.com/office/drawing/2010/main" xmlns:ma14="http://schemas.microsoft.com/office/mac/drawingml/2011/main" xmlns:lc="http://schemas.openxmlformats.org/drawingml/2006/lockedCanvas" val="1"/>
          </a:ext>
        </a:extLst>
      </cdr:spPr>
      <cdr:txBody>
        <a:bodyPr xmlns:a="http://schemas.openxmlformats.org/drawingml/2006/main" wrap="square" lIns="50800" tIns="50800" rIns="50800" bIns="50800" numCol="1" anchor="ctr">
          <a:noAutofit/>
        </a:bodyPr>
        <a:lstStyle xmlns:a="http://schemas.openxmlformats.org/drawingml/2006/main">
          <a:defPPr>
            <a:defRPr lang="de-DE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sz="1000" dirty="0">
              <a:solidFill>
                <a:schemeClr val="accent6"/>
              </a:solidFill>
            </a:rPr>
            <a:t>19%</a:t>
          </a:r>
        </a:p>
      </cdr:txBody>
    </cdr:sp>
  </cdr:relSizeAnchor>
  <cdr:relSizeAnchor xmlns:cdr="http://schemas.openxmlformats.org/drawingml/2006/chartDrawing">
    <cdr:from>
      <cdr:x>0.90336</cdr:x>
      <cdr:y>0.90009</cdr:y>
    </cdr:from>
    <cdr:to>
      <cdr:x>1</cdr:x>
      <cdr:y>0.93972</cdr:y>
    </cdr:to>
    <cdr:sp macro="" textlink="">
      <cdr:nvSpPr>
        <cdr:cNvPr id="7" name="28%">
          <a:extLst xmlns:a="http://schemas.openxmlformats.org/drawingml/2006/main">
            <a:ext uri="{FF2B5EF4-FFF2-40B4-BE49-F238E27FC236}">
              <a16:creationId xmlns="" xmlns:a16="http://schemas.microsoft.com/office/drawing/2014/main" id="{670D4687-98CC-2A8C-D26D-72113B836D9D}"/>
            </a:ext>
          </a:extLst>
        </cdr:cNvPr>
        <cdr:cNvSpPr txBox="1"/>
      </cdr:nvSpPr>
      <cdr:spPr>
        <a:xfrm xmlns:a="http://schemas.openxmlformats.org/drawingml/2006/main">
          <a:off x="4878776" y="3888009"/>
          <a:ext cx="521899" cy="171185"/>
        </a:xfrm>
        <a:prstGeom xmlns:a="http://schemas.openxmlformats.org/drawingml/2006/main" prst="rect">
          <a:avLst/>
        </a:prstGeom>
        <a:noFill xmlns:a="http://schemas.openxmlformats.org/drawingml/2006/main"/>
        <a:ln xmlns:a="http://schemas.openxmlformats.org/drawingml/2006/main" w="12700" cap="flat">
          <a:noFill/>
          <a:miter lim="400000"/>
        </a:ln>
        <a:effectLst xmlns:a="http://schemas.openxmlformats.org/drawingml/2006/main"/>
        <a:extLst xmlns:a="http://schemas.openxmlformats.org/drawingml/2006/main">
          <a:ext uri="{C572A759-6A51-4108-AA02-DFA0A04FC94B}">
            <ma14:wrappingTextBoxFlag xmlns:r="http://schemas.openxmlformats.org/officeDocument/2006/relationships" xmlns:p="http://schemas.openxmlformats.org/presentationml/2006/main" xmlns="" xmlns:m="http://schemas.openxmlformats.org/officeDocument/2006/math" xmlns:a14="http://schemas.microsoft.com/office/drawing/2010/main" xmlns:ma14="http://schemas.microsoft.com/office/mac/drawingml/2011/main" xmlns:lc="http://schemas.openxmlformats.org/drawingml/2006/lockedCanvas" val="1"/>
          </a:ext>
        </a:extLst>
      </cdr:spPr>
      <cdr:txBody>
        <a:bodyPr xmlns:a="http://schemas.openxmlformats.org/drawingml/2006/main" wrap="square" lIns="50800" tIns="50800" rIns="50800" bIns="50800" numCol="1" anchor="ctr">
          <a:noAutofit/>
        </a:bodyPr>
        <a:lstStyle xmlns:a="http://schemas.openxmlformats.org/drawingml/2006/main">
          <a:defPPr>
            <a:defRPr lang="de-DE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sz="1000" dirty="0">
              <a:solidFill>
                <a:schemeClr val="accent1"/>
              </a:solidFill>
            </a:rPr>
            <a:t>28%</a:t>
          </a:r>
        </a:p>
      </cdr:txBody>
    </cdr:sp>
  </cdr:relSizeAnchor>
  <cdr:relSizeAnchor xmlns:cdr="http://schemas.openxmlformats.org/drawingml/2006/chartDrawing">
    <cdr:from>
      <cdr:x>0.90894</cdr:x>
      <cdr:y>0.48285</cdr:y>
    </cdr:from>
    <cdr:to>
      <cdr:x>1</cdr:x>
      <cdr:y>0.52264</cdr:y>
    </cdr:to>
    <cdr:sp macro="" textlink="">
      <cdr:nvSpPr>
        <cdr:cNvPr id="8" name="35%">
          <a:extLst xmlns:a="http://schemas.openxmlformats.org/drawingml/2006/main">
            <a:ext uri="{FF2B5EF4-FFF2-40B4-BE49-F238E27FC236}">
              <a16:creationId xmlns="" xmlns:a16="http://schemas.microsoft.com/office/drawing/2014/main" id="{2CC64083-2529-9D16-98EB-8B2653858016}"/>
            </a:ext>
          </a:extLst>
        </cdr:cNvPr>
        <cdr:cNvSpPr txBox="1"/>
      </cdr:nvSpPr>
      <cdr:spPr>
        <a:xfrm xmlns:a="http://schemas.openxmlformats.org/drawingml/2006/main">
          <a:off x="4908881" y="2085726"/>
          <a:ext cx="491794" cy="171849"/>
        </a:xfrm>
        <a:prstGeom xmlns:a="http://schemas.openxmlformats.org/drawingml/2006/main" prst="rect">
          <a:avLst/>
        </a:prstGeom>
        <a:noFill xmlns:a="http://schemas.openxmlformats.org/drawingml/2006/main"/>
        <a:ln xmlns:a="http://schemas.openxmlformats.org/drawingml/2006/main" w="12700" cap="flat">
          <a:noFill/>
          <a:miter lim="400000"/>
        </a:ln>
        <a:effectLst xmlns:a="http://schemas.openxmlformats.org/drawingml/2006/main"/>
        <a:extLst xmlns:a="http://schemas.openxmlformats.org/drawingml/2006/main">
          <a:ext uri="{C572A759-6A51-4108-AA02-DFA0A04FC94B}">
            <ma14:wrappingTextBoxFlag xmlns:r="http://schemas.openxmlformats.org/officeDocument/2006/relationships" xmlns:p="http://schemas.openxmlformats.org/presentationml/2006/main" xmlns="" xmlns:m="http://schemas.openxmlformats.org/officeDocument/2006/math" xmlns:a14="http://schemas.microsoft.com/office/drawing/2010/main" xmlns:ma14="http://schemas.microsoft.com/office/mac/drawingml/2011/main" xmlns:lc="http://schemas.openxmlformats.org/drawingml/2006/lockedCanvas" val="1"/>
          </a:ext>
        </a:extLst>
      </cdr:spPr>
      <cdr:txBody>
        <a:bodyPr xmlns:a="http://schemas.openxmlformats.org/drawingml/2006/main" wrap="square" lIns="50800" tIns="50800" rIns="50800" bIns="50800" numCol="1" anchor="ctr">
          <a:noAutofit/>
        </a:bodyPr>
        <a:lstStyle xmlns:a="http://schemas.openxmlformats.org/drawingml/2006/main">
          <a:defPPr>
            <a:defRPr lang="de-DE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sz="1000" dirty="0">
              <a:solidFill>
                <a:schemeClr val="accent1"/>
              </a:solidFill>
            </a:rPr>
            <a:t>35%</a:t>
          </a:r>
        </a:p>
      </cdr:txBody>
    </cdr:sp>
  </cdr:relSizeAnchor>
  <cdr:relSizeAnchor xmlns:cdr="http://schemas.openxmlformats.org/drawingml/2006/chartDrawing">
    <cdr:from>
      <cdr:x>1.85162E-7</cdr:x>
      <cdr:y>0.33554</cdr:y>
    </cdr:from>
    <cdr:to>
      <cdr:x>0.49789</cdr:x>
      <cdr:y>0.33554</cdr:y>
    </cdr:to>
    <cdr:sp macro="" textlink="">
      <cdr:nvSpPr>
        <cdr:cNvPr id="9" name="Linie">
          <a:extLst xmlns:a="http://schemas.openxmlformats.org/drawingml/2006/main">
            <a:ext uri="{FF2B5EF4-FFF2-40B4-BE49-F238E27FC236}">
              <a16:creationId xmlns="" xmlns:a16="http://schemas.microsoft.com/office/drawing/2014/main" id="{AA6D5634-D661-3618-302F-B9D1B2707A2B}"/>
            </a:ext>
          </a:extLst>
        </cdr:cNvPr>
        <cdr:cNvSpPr/>
      </cdr:nvSpPr>
      <cdr:spPr>
        <a:xfrm xmlns:a="http://schemas.openxmlformats.org/drawingml/2006/main">
          <a:off x="1" y="1449408"/>
          <a:ext cx="2688942" cy="0"/>
        </a:xfrm>
        <a:prstGeom xmlns:a="http://schemas.openxmlformats.org/drawingml/2006/main" prst="line">
          <a:avLst/>
        </a:prstGeom>
        <a:noFill xmlns:a="http://schemas.openxmlformats.org/drawingml/2006/main"/>
        <a:ln xmlns:a="http://schemas.openxmlformats.org/drawingml/2006/main" w="9525" cap="flat">
          <a:solidFill>
            <a:schemeClr val="accent1"/>
          </a:solidFill>
          <a:prstDash val="solid"/>
          <a:miter lim="400000"/>
        </a:ln>
        <a:effectLst xmlns:a="http://schemas.openxmlformats.org/drawingml/2006/main"/>
      </cdr:spPr>
      <cdr:txBody>
        <a:bodyPr xmlns:a="http://schemas.openxmlformats.org/drawingml/2006/main" wrap="square" lIns="50800" tIns="50800" rIns="50800" bIns="50800" numCol="1" anchor="ctr">
          <a:noAutofit/>
        </a:bodyPr>
        <a:lstStyle xmlns:a="http://schemas.openxmlformats.org/drawingml/2006/main">
          <a:defPPr>
            <a:defRPr lang="de-DE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endParaRPr/>
        </a:p>
      </cdr:txBody>
    </cdr:sp>
  </cdr:relSizeAnchor>
  <cdr:relSizeAnchor xmlns:cdr="http://schemas.openxmlformats.org/drawingml/2006/chartDrawing">
    <cdr:from>
      <cdr:x>1.85162E-7</cdr:x>
      <cdr:y>0.39442</cdr:y>
    </cdr:from>
    <cdr:to>
      <cdr:x>0.39637</cdr:x>
      <cdr:y>0.39442</cdr:y>
    </cdr:to>
    <cdr:sp macro="" textlink="">
      <cdr:nvSpPr>
        <cdr:cNvPr id="10" name="Linie">
          <a:extLst xmlns:a="http://schemas.openxmlformats.org/drawingml/2006/main">
            <a:ext uri="{FF2B5EF4-FFF2-40B4-BE49-F238E27FC236}">
              <a16:creationId xmlns="" xmlns:a16="http://schemas.microsoft.com/office/drawing/2014/main" id="{8FB30112-55B8-E981-F1BF-A36B545CE69E}"/>
            </a:ext>
          </a:extLst>
        </cdr:cNvPr>
        <cdr:cNvSpPr/>
      </cdr:nvSpPr>
      <cdr:spPr>
        <a:xfrm xmlns:a="http://schemas.openxmlformats.org/drawingml/2006/main">
          <a:off x="1" y="1703744"/>
          <a:ext cx="2140666" cy="0"/>
        </a:xfrm>
        <a:prstGeom xmlns:a="http://schemas.openxmlformats.org/drawingml/2006/main" prst="line">
          <a:avLst/>
        </a:prstGeom>
        <a:noFill xmlns:a="http://schemas.openxmlformats.org/drawingml/2006/main"/>
        <a:ln xmlns:a="http://schemas.openxmlformats.org/drawingml/2006/main" w="9525" cap="flat">
          <a:solidFill>
            <a:schemeClr val="accent1"/>
          </a:solidFill>
          <a:prstDash val="solid"/>
          <a:miter lim="400000"/>
        </a:ln>
        <a:effectLst xmlns:a="http://schemas.openxmlformats.org/drawingml/2006/main"/>
      </cdr:spPr>
      <cdr:txBody>
        <a:bodyPr xmlns:a="http://schemas.openxmlformats.org/drawingml/2006/main" wrap="square" lIns="50800" tIns="50800" rIns="50800" bIns="50800" numCol="1" anchor="ctr">
          <a:noAutofit/>
        </a:bodyPr>
        <a:lstStyle xmlns:a="http://schemas.openxmlformats.org/drawingml/2006/main">
          <a:defPPr>
            <a:defRPr lang="de-DE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endParaRPr/>
        </a:p>
      </cdr:txBody>
    </cdr:sp>
  </cdr:relSizeAnchor>
  <cdr:relSizeAnchor xmlns:cdr="http://schemas.openxmlformats.org/drawingml/2006/chartDrawing">
    <cdr:from>
      <cdr:x>1.85162E-7</cdr:x>
      <cdr:y>0.57943</cdr:y>
    </cdr:from>
    <cdr:to>
      <cdr:x>0.29964</cdr:x>
      <cdr:y>0.57943</cdr:y>
    </cdr:to>
    <cdr:sp macro="" textlink="">
      <cdr:nvSpPr>
        <cdr:cNvPr id="11" name="Linie">
          <a:extLst xmlns:a="http://schemas.openxmlformats.org/drawingml/2006/main">
            <a:ext uri="{FF2B5EF4-FFF2-40B4-BE49-F238E27FC236}">
              <a16:creationId xmlns="" xmlns:a16="http://schemas.microsoft.com/office/drawing/2014/main" id="{59A7ECBE-A7DF-235C-61FF-01F6030E4643}"/>
            </a:ext>
          </a:extLst>
        </cdr:cNvPr>
        <cdr:cNvSpPr/>
      </cdr:nvSpPr>
      <cdr:spPr>
        <a:xfrm xmlns:a="http://schemas.openxmlformats.org/drawingml/2006/main" flipV="1">
          <a:off x="1" y="2502897"/>
          <a:ext cx="1618258" cy="0"/>
        </a:xfrm>
        <a:prstGeom xmlns:a="http://schemas.openxmlformats.org/drawingml/2006/main" prst="line">
          <a:avLst/>
        </a:prstGeom>
        <a:noFill xmlns:a="http://schemas.openxmlformats.org/drawingml/2006/main"/>
        <a:ln xmlns:a="http://schemas.openxmlformats.org/drawingml/2006/main" w="9525" cap="flat">
          <a:solidFill>
            <a:schemeClr val="accent1"/>
          </a:solidFill>
          <a:prstDash val="solid"/>
          <a:miter lim="400000"/>
        </a:ln>
        <a:effectLst xmlns:a="http://schemas.openxmlformats.org/drawingml/2006/main"/>
      </cdr:spPr>
      <cdr:txBody>
        <a:bodyPr xmlns:a="http://schemas.openxmlformats.org/drawingml/2006/main" wrap="square" lIns="50800" tIns="50800" rIns="50800" bIns="50800" numCol="1" anchor="ctr">
          <a:noAutofit/>
        </a:bodyPr>
        <a:lstStyle xmlns:a="http://schemas.openxmlformats.org/drawingml/2006/main">
          <a:defPPr>
            <a:defRPr lang="de-DE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endParaRPr/>
        </a:p>
      </cdr:txBody>
    </cdr:sp>
  </cdr:relSizeAnchor>
  <cdr:relSizeAnchor xmlns:cdr="http://schemas.openxmlformats.org/drawingml/2006/chartDrawing">
    <cdr:from>
      <cdr:x>0.74437</cdr:x>
      <cdr:y>0.52901</cdr:y>
    </cdr:from>
    <cdr:to>
      <cdr:x>1</cdr:x>
      <cdr:y>0.52901</cdr:y>
    </cdr:to>
    <cdr:sp macro="" textlink="">
      <cdr:nvSpPr>
        <cdr:cNvPr id="12" name="Linie">
          <a:extLst xmlns:a="http://schemas.openxmlformats.org/drawingml/2006/main">
            <a:ext uri="{FF2B5EF4-FFF2-40B4-BE49-F238E27FC236}">
              <a16:creationId xmlns="" xmlns:a16="http://schemas.microsoft.com/office/drawing/2014/main" id="{00EFC0A1-4641-8C4F-6EA1-C3C018B76D5D}"/>
            </a:ext>
          </a:extLst>
        </cdr:cNvPr>
        <cdr:cNvSpPr/>
      </cdr:nvSpPr>
      <cdr:spPr>
        <a:xfrm xmlns:a="http://schemas.openxmlformats.org/drawingml/2006/main">
          <a:off x="4020100" y="2285105"/>
          <a:ext cx="1380575" cy="0"/>
        </a:xfrm>
        <a:prstGeom xmlns:a="http://schemas.openxmlformats.org/drawingml/2006/main" prst="line">
          <a:avLst/>
        </a:prstGeom>
        <a:noFill xmlns:a="http://schemas.openxmlformats.org/drawingml/2006/main"/>
        <a:ln xmlns:a="http://schemas.openxmlformats.org/drawingml/2006/main" w="9525" cap="flat">
          <a:solidFill>
            <a:schemeClr val="accent1"/>
          </a:solidFill>
          <a:prstDash val="solid"/>
          <a:miter lim="400000"/>
        </a:ln>
        <a:effectLst xmlns:a="http://schemas.openxmlformats.org/drawingml/2006/main"/>
      </cdr:spPr>
      <cdr:txBody>
        <a:bodyPr xmlns:a="http://schemas.openxmlformats.org/drawingml/2006/main" wrap="square" lIns="50800" tIns="50800" rIns="50800" bIns="50800" numCol="1" anchor="ctr">
          <a:noAutofit/>
        </a:bodyPr>
        <a:lstStyle xmlns:a="http://schemas.openxmlformats.org/drawingml/2006/main">
          <a:defPPr>
            <a:defRPr lang="de-DE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endParaRPr/>
        </a:p>
      </cdr:txBody>
    </cdr:sp>
  </cdr:relSizeAnchor>
  <cdr:relSizeAnchor xmlns:cdr="http://schemas.openxmlformats.org/drawingml/2006/chartDrawing">
    <cdr:from>
      <cdr:x>0.30142</cdr:x>
      <cdr:y>0.80654</cdr:y>
    </cdr:from>
    <cdr:to>
      <cdr:x>1</cdr:x>
      <cdr:y>0.80654</cdr:y>
    </cdr:to>
    <cdr:sp macro="" textlink="">
      <cdr:nvSpPr>
        <cdr:cNvPr id="13" name="Linie">
          <a:extLst xmlns:a="http://schemas.openxmlformats.org/drawingml/2006/main">
            <a:ext uri="{FF2B5EF4-FFF2-40B4-BE49-F238E27FC236}">
              <a16:creationId xmlns="" xmlns:a16="http://schemas.microsoft.com/office/drawing/2014/main" id="{43A1A7F0-86DC-615E-2789-087E5A70BEBA}"/>
            </a:ext>
          </a:extLst>
        </cdr:cNvPr>
        <cdr:cNvSpPr/>
      </cdr:nvSpPr>
      <cdr:spPr>
        <a:xfrm xmlns:a="http://schemas.openxmlformats.org/drawingml/2006/main">
          <a:off x="1627878" y="3483909"/>
          <a:ext cx="3772797" cy="0"/>
        </a:xfrm>
        <a:prstGeom xmlns:a="http://schemas.openxmlformats.org/drawingml/2006/main" prst="line">
          <a:avLst/>
        </a:prstGeom>
        <a:noFill xmlns:a="http://schemas.openxmlformats.org/drawingml/2006/main"/>
        <a:ln xmlns:a="http://schemas.openxmlformats.org/drawingml/2006/main" w="9525" cap="flat">
          <a:solidFill>
            <a:schemeClr val="accent1"/>
          </a:solidFill>
          <a:prstDash val="solid"/>
          <a:miter lim="400000"/>
        </a:ln>
        <a:effectLst xmlns:a="http://schemas.openxmlformats.org/drawingml/2006/main"/>
      </cdr:spPr>
      <cdr:txBody>
        <a:bodyPr xmlns:a="http://schemas.openxmlformats.org/drawingml/2006/main" wrap="square" lIns="50800" tIns="50800" rIns="50800" bIns="50800" numCol="1" anchor="ctr">
          <a:noAutofit/>
        </a:bodyPr>
        <a:lstStyle xmlns:a="http://schemas.openxmlformats.org/drawingml/2006/main">
          <a:defPPr>
            <a:defRPr lang="de-DE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endParaRPr/>
        </a:p>
      </cdr:txBody>
    </cdr:sp>
  </cdr:relSizeAnchor>
  <cdr:relSizeAnchor xmlns:cdr="http://schemas.openxmlformats.org/drawingml/2006/chartDrawing">
    <cdr:from>
      <cdr:x>0.50101</cdr:x>
      <cdr:y>0.94953</cdr:y>
    </cdr:from>
    <cdr:to>
      <cdr:x>1</cdr:x>
      <cdr:y>0.94953</cdr:y>
    </cdr:to>
    <cdr:sp macro="" textlink="">
      <cdr:nvSpPr>
        <cdr:cNvPr id="14" name="Linie">
          <a:extLst xmlns:a="http://schemas.openxmlformats.org/drawingml/2006/main">
            <a:ext uri="{FF2B5EF4-FFF2-40B4-BE49-F238E27FC236}">
              <a16:creationId xmlns="" xmlns:a16="http://schemas.microsoft.com/office/drawing/2014/main" id="{6176F0D4-5E5B-7E36-3CBC-FB6EA60A7458}"/>
            </a:ext>
          </a:extLst>
        </cdr:cNvPr>
        <cdr:cNvSpPr/>
      </cdr:nvSpPr>
      <cdr:spPr>
        <a:xfrm xmlns:a="http://schemas.openxmlformats.org/drawingml/2006/main">
          <a:off x="2705803" y="4101583"/>
          <a:ext cx="2694872" cy="0"/>
        </a:xfrm>
        <a:prstGeom xmlns:a="http://schemas.openxmlformats.org/drawingml/2006/main" prst="line">
          <a:avLst/>
        </a:prstGeom>
        <a:noFill xmlns:a="http://schemas.openxmlformats.org/drawingml/2006/main"/>
        <a:ln xmlns:a="http://schemas.openxmlformats.org/drawingml/2006/main" w="9525" cap="flat">
          <a:solidFill>
            <a:schemeClr val="accent1"/>
          </a:solidFill>
          <a:prstDash val="solid"/>
          <a:miter lim="400000"/>
        </a:ln>
        <a:effectLst xmlns:a="http://schemas.openxmlformats.org/drawingml/2006/main"/>
      </cdr:spPr>
      <cdr:txBody>
        <a:bodyPr xmlns:a="http://schemas.openxmlformats.org/drawingml/2006/main" wrap="square" lIns="50800" tIns="50800" rIns="50800" bIns="50800" numCol="1" anchor="ctr">
          <a:noAutofit/>
        </a:bodyPr>
        <a:lstStyle xmlns:a="http://schemas.openxmlformats.org/drawingml/2006/main">
          <a:defPPr>
            <a:defRPr lang="de-DE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endParaRPr/>
        </a:p>
      </cdr:txBody>
    </cdr:sp>
  </cdr:relSizeAnchor>
  <cdr:relSizeAnchor xmlns:cdr="http://schemas.openxmlformats.org/drawingml/2006/chartDrawing">
    <cdr:from>
      <cdr:x>0.90336</cdr:x>
      <cdr:y>0.7613</cdr:y>
    </cdr:from>
    <cdr:to>
      <cdr:x>1</cdr:x>
      <cdr:y>0.80093</cdr:y>
    </cdr:to>
    <cdr:sp macro="" textlink="">
      <cdr:nvSpPr>
        <cdr:cNvPr id="15" name="28%">
          <a:extLst xmlns:a="http://schemas.openxmlformats.org/drawingml/2006/main">
            <a:ext uri="{FF2B5EF4-FFF2-40B4-BE49-F238E27FC236}">
              <a16:creationId xmlns="" xmlns:a16="http://schemas.microsoft.com/office/drawing/2014/main" id="{2C319EC0-49ED-F080-1AB3-82930069E505}"/>
            </a:ext>
          </a:extLst>
        </cdr:cNvPr>
        <cdr:cNvSpPr txBox="1"/>
      </cdr:nvSpPr>
      <cdr:spPr>
        <a:xfrm xmlns:a="http://schemas.openxmlformats.org/drawingml/2006/main">
          <a:off x="4878776" y="3288501"/>
          <a:ext cx="521899" cy="171185"/>
        </a:xfrm>
        <a:prstGeom xmlns:a="http://schemas.openxmlformats.org/drawingml/2006/main" prst="rect">
          <a:avLst/>
        </a:prstGeom>
        <a:noFill xmlns:a="http://schemas.openxmlformats.org/drawingml/2006/main"/>
        <a:ln xmlns:a="http://schemas.openxmlformats.org/drawingml/2006/main" w="12700" cap="flat">
          <a:noFill/>
          <a:miter lim="400000"/>
        </a:ln>
        <a:effectLst xmlns:a="http://schemas.openxmlformats.org/drawingml/2006/main"/>
        <a:extLst xmlns:a="http://schemas.openxmlformats.org/drawingml/2006/main">
          <a:ext uri="{C572A759-6A51-4108-AA02-DFA0A04FC94B}">
            <ma14:wrappingTextBoxFlag xmlns:r="http://schemas.openxmlformats.org/officeDocument/2006/relationships" xmlns:p="http://schemas.openxmlformats.org/presentationml/2006/main" xmlns="" xmlns:m="http://schemas.openxmlformats.org/officeDocument/2006/math" xmlns:a14="http://schemas.microsoft.com/office/drawing/2010/main" xmlns:ma14="http://schemas.microsoft.com/office/mac/drawingml/2011/main" xmlns:lc="http://schemas.openxmlformats.org/drawingml/2006/lockedCanvas" val="1"/>
          </a:ext>
        </a:extLst>
      </cdr:spPr>
      <cdr:txBody>
        <a:bodyPr xmlns:a="http://schemas.openxmlformats.org/drawingml/2006/main" wrap="square" lIns="50800" tIns="50800" rIns="50800" bIns="50800" numCol="1" anchor="ctr">
          <a:noAutofit/>
        </a:bodyPr>
        <a:lstStyle xmlns:a="http://schemas.openxmlformats.org/drawingml/2006/main">
          <a:defPPr>
            <a:defRPr lang="de-DE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de-DE" sz="1000" dirty="0">
              <a:solidFill>
                <a:schemeClr val="accent1"/>
              </a:solidFill>
            </a:rPr>
            <a:t>5</a:t>
          </a:r>
          <a:r>
            <a:rPr sz="1000" dirty="0">
              <a:solidFill>
                <a:schemeClr val="accent1"/>
              </a:solidFill>
            </a:rPr>
            <a:t>%</a:t>
          </a:r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4023992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/>
            </a:lvl1pPr>
          </a:lstStyle>
          <a:p>
            <a:fld id="{8B6E39EA-C797-4066-AF6C-531B6DC49CC5}" type="datetimeFigureOut">
              <a:rPr lang="de-DE" smtClean="0"/>
              <a:pPr/>
              <a:t>24.10.2023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75" tIns="49538" rIns="99075" bIns="49538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710407" y="4925407"/>
            <a:ext cx="5683250" cy="4029879"/>
          </a:xfrm>
          <a:prstGeom prst="rect">
            <a:avLst/>
          </a:prstGeom>
        </p:spPr>
        <p:txBody>
          <a:bodyPr vert="horz" lIns="99075" tIns="49538" rIns="99075" bIns="49538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4023992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/>
            </a:lvl1pPr>
          </a:lstStyle>
          <a:p>
            <a:fld id="{E468135D-654E-4844-B1C6-048AD5F43AA1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="" xmlns:p14="http://schemas.microsoft.com/office/powerpoint/2010/main" val="11117344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  <p:extLst mod="1">
    <p:ext uri="{620B2872-D7B9-4A21-9093-7833F8D536E1}">
      <p15:sldGuideLst xmlns=""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FCEC26-D181-4CB4-B665-D6D96AE6AE52}" type="slidenum">
              <a:rPr lang="de-DE" smtClean="0"/>
              <a:pPr/>
              <a:t>5</a:t>
            </a:fld>
            <a:endParaRPr lang="de-DE"/>
          </a:p>
        </p:txBody>
      </p:sp>
    </p:spTree>
    <p:extLst>
      <p:ext uri="{BB962C8B-B14F-4D97-AF65-F5344CB8AC3E}">
        <p14:creationId xmlns="" xmlns:p14="http://schemas.microsoft.com/office/powerpoint/2010/main" val="20806336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FCEC26-D181-4CB4-B665-D6D96AE6AE52}" type="slidenum">
              <a:rPr lang="de-DE" smtClean="0"/>
              <a:pPr/>
              <a:t>6</a:t>
            </a:fld>
            <a:endParaRPr lang="de-DE"/>
          </a:p>
        </p:txBody>
      </p:sp>
    </p:spTree>
    <p:extLst>
      <p:ext uri="{BB962C8B-B14F-4D97-AF65-F5344CB8AC3E}">
        <p14:creationId xmlns="" xmlns:p14="http://schemas.microsoft.com/office/powerpoint/2010/main" val="20806336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FCEC26-D181-4CB4-B665-D6D96AE6AE52}" type="slidenum">
              <a:rPr lang="de-DE" smtClean="0"/>
              <a:pPr/>
              <a:t>7</a:t>
            </a:fld>
            <a:endParaRPr lang="de-DE"/>
          </a:p>
        </p:txBody>
      </p:sp>
    </p:spTree>
    <p:extLst>
      <p:ext uri="{BB962C8B-B14F-4D97-AF65-F5344CB8AC3E}">
        <p14:creationId xmlns="" xmlns:p14="http://schemas.microsoft.com/office/powerpoint/2010/main" val="20806336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FCEC26-D181-4CB4-B665-D6D96AE6AE52}" type="slidenum">
              <a:rPr lang="de-DE" smtClean="0"/>
              <a:pPr/>
              <a:t>17</a:t>
            </a:fld>
            <a:endParaRPr lang="de-DE"/>
          </a:p>
        </p:txBody>
      </p:sp>
    </p:spTree>
    <p:extLst>
      <p:ext uri="{BB962C8B-B14F-4D97-AF65-F5344CB8AC3E}">
        <p14:creationId xmlns="" xmlns:p14="http://schemas.microsoft.com/office/powerpoint/2010/main" val="20806336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FCEC26-D181-4CB4-B665-D6D96AE6AE52}" type="slidenum">
              <a:rPr lang="de-DE" smtClean="0"/>
              <a:pPr/>
              <a:t>18</a:t>
            </a:fld>
            <a:endParaRPr lang="de-DE"/>
          </a:p>
        </p:txBody>
      </p:sp>
    </p:spTree>
    <p:extLst>
      <p:ext uri="{BB962C8B-B14F-4D97-AF65-F5344CB8AC3E}">
        <p14:creationId xmlns="" xmlns:p14="http://schemas.microsoft.com/office/powerpoint/2010/main" val="20806336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FCEC26-D181-4CB4-B665-D6D96AE6AE52}" type="slidenum">
              <a:rPr lang="de-DE" smtClean="0"/>
              <a:pPr/>
              <a:t>19</a:t>
            </a:fld>
            <a:endParaRPr lang="de-DE"/>
          </a:p>
        </p:txBody>
      </p:sp>
    </p:spTree>
    <p:extLst>
      <p:ext uri="{BB962C8B-B14F-4D97-AF65-F5344CB8AC3E}">
        <p14:creationId xmlns="" xmlns:p14="http://schemas.microsoft.com/office/powerpoint/2010/main" val="20806336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FCEC26-D181-4CB4-B665-D6D96AE6AE52}" type="slidenum">
              <a:rPr lang="de-DE" smtClean="0"/>
              <a:pPr/>
              <a:t>20</a:t>
            </a:fld>
            <a:endParaRPr lang="de-DE"/>
          </a:p>
        </p:txBody>
      </p:sp>
    </p:spTree>
    <p:extLst>
      <p:ext uri="{BB962C8B-B14F-4D97-AF65-F5344CB8AC3E}">
        <p14:creationId xmlns="" xmlns:p14="http://schemas.microsoft.com/office/powerpoint/2010/main" val="20806336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FCEC26-D181-4CB4-B665-D6D96AE6AE52}" type="slidenum">
              <a:rPr lang="de-DE" smtClean="0"/>
              <a:pPr/>
              <a:t>25</a:t>
            </a:fld>
            <a:endParaRPr lang="de-DE"/>
          </a:p>
        </p:txBody>
      </p:sp>
    </p:spTree>
    <p:extLst>
      <p:ext uri="{BB962C8B-B14F-4D97-AF65-F5344CB8AC3E}">
        <p14:creationId xmlns="" xmlns:p14="http://schemas.microsoft.com/office/powerpoint/2010/main" val="20806336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FCEC26-D181-4CB4-B665-D6D96AE6AE52}" type="slidenum">
              <a:rPr lang="de-DE" smtClean="0"/>
              <a:pPr/>
              <a:t>26</a:t>
            </a:fld>
            <a:endParaRPr lang="de-DE"/>
          </a:p>
        </p:txBody>
      </p:sp>
    </p:spTree>
    <p:extLst>
      <p:ext uri="{BB962C8B-B14F-4D97-AF65-F5344CB8AC3E}">
        <p14:creationId xmlns="" xmlns:p14="http://schemas.microsoft.com/office/powerpoint/2010/main" val="25216195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5.sv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sv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mit Siegel">
    <p:bg bwMode="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="" xmlns:a16="http://schemas.microsoft.com/office/drawing/2014/main" id="{E8F51F94-1D30-9733-653C-0414356014D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 amt="30000"/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 r="14894" b="9397"/>
          <a:stretch/>
        </p:blipFill>
        <p:spPr>
          <a:xfrm>
            <a:off x="6096000" y="368299"/>
            <a:ext cx="6096000" cy="6489701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="" xmlns:a16="http://schemas.microsoft.com/office/drawing/2014/main" id="{89AB50A7-6D35-8AE8-82AA-4473662FC45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=""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2912" y="374214"/>
            <a:ext cx="2808000" cy="313057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="" xmlns:a16="http://schemas.microsoft.com/office/drawing/2014/main" id="{4DE1F60B-AB84-B8C0-78FD-0AC04934446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442913" y="1881188"/>
            <a:ext cx="11341100" cy="1440000"/>
          </a:xfrm>
        </p:spPr>
        <p:txBody>
          <a:bodyPr anchor="t" anchorCtr="0"/>
          <a:lstStyle>
            <a:lvl1pPr algn="l">
              <a:lnSpc>
                <a:spcPct val="100000"/>
              </a:lnSpc>
              <a:defRPr sz="4800"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Title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="" xmlns:a16="http://schemas.microsoft.com/office/drawing/2014/main" id="{82F6E72D-E2CD-2B17-1692-0088D3E8DBE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white">
          <a:xfrm>
            <a:off x="442913" y="4075846"/>
            <a:ext cx="11341100" cy="325154"/>
          </a:xfrm>
          <a:noFill/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FirstName </a:t>
            </a:r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8" name="Textplatzhalter 7">
            <a:extLst>
              <a:ext uri="{FF2B5EF4-FFF2-40B4-BE49-F238E27FC236}">
                <a16:creationId xmlns="" xmlns:a16="http://schemas.microsoft.com/office/drawing/2014/main" id="{A56DFB73-932F-F00F-5C9B-46E7CB5DE7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white">
          <a:xfrm>
            <a:off x="442913" y="4848906"/>
            <a:ext cx="8532812" cy="1692000"/>
          </a:xfrm>
        </p:spPr>
        <p:txBody>
          <a:bodyPr anchor="b" anchorCtr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endParaRPr lang="en-US" dirty="0"/>
          </a:p>
          <a:p>
            <a:r>
              <a:rPr lang="en-US" dirty="0"/>
              <a:t>Robot Learning Lab</a:t>
            </a:r>
          </a:p>
          <a:p>
            <a:endParaRPr lang="en-US" dirty="0"/>
          </a:p>
          <a:p>
            <a:r>
              <a:rPr lang="en-US" dirty="0"/>
              <a:t>03 May 2023</a:t>
            </a:r>
          </a:p>
        </p:txBody>
      </p:sp>
    </p:spTree>
    <p:extLst>
      <p:ext uri="{BB962C8B-B14F-4D97-AF65-F5344CB8AC3E}">
        <p14:creationId xmlns="" xmlns:p14="http://schemas.microsoft.com/office/powerpoint/2010/main" val="2639710081"/>
      </p:ext>
    </p:extLst>
  </p:cSld>
  <p:clrMapOvr>
    <a:masterClrMapping/>
  </p:clrMapOvr>
  <p:extLst>
    <p:ext uri="{DCECCB84-F9BA-43D5-87BE-67443E8EF086}">
      <p15:sldGuideLst xmlns="" xmlns:p15="http://schemas.microsoft.com/office/powerpoint/2012/main">
        <p15:guide id="4" orient="horz" pos="2160">
          <p15:clr>
            <a:srgbClr val="FBAE40"/>
          </p15:clr>
        </p15:guide>
        <p15:guide id="5" orient="horz" pos="1185">
          <p15:clr>
            <a:srgbClr val="FBAE40"/>
          </p15:clr>
        </p15:guide>
        <p15:guide id="6" pos="279">
          <p15:clr>
            <a:srgbClr val="FBAE40"/>
          </p15:clr>
        </p15:guide>
        <p15:guide id="7" pos="7423">
          <p15:clr>
            <a:srgbClr val="FBAE40"/>
          </p15:clr>
        </p15:guide>
        <p15:guide id="8" orient="horz" pos="2092">
          <p15:clr>
            <a:srgbClr val="FBAE40"/>
          </p15:clr>
        </p15:guide>
        <p15:guide id="9" orient="horz" pos="2772">
          <p15:clr>
            <a:srgbClr val="FBAE40"/>
          </p15:clr>
        </p15:guide>
        <p15:guide id="10" orient="horz" pos="3045">
          <p15:clr>
            <a:srgbClr val="FBAE40"/>
          </p15:clr>
        </p15:guide>
        <p15:guide id="11" orient="horz" pos="4133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zwei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umsplatzhalter 7">
            <a:extLst>
              <a:ext uri="{FF2B5EF4-FFF2-40B4-BE49-F238E27FC236}">
                <a16:creationId xmlns="" xmlns:a16="http://schemas.microsoft.com/office/drawing/2014/main" id="{A8C80D60-F0DD-3ACE-3664-35CD746A33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E38FA-CD26-45F5-B9BE-56F56CF2DDD9}" type="datetime4">
              <a:rPr lang="de-DE" smtClean="0"/>
              <a:pPr/>
              <a:t>24. Oktober 2023</a:t>
            </a:fld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="" xmlns:a16="http://schemas.microsoft.com/office/drawing/2014/main" id="{44728AAD-484A-A445-FF06-D5516CC182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71F0E-BA57-4409-A3A5-945CC828A36E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="" xmlns:a16="http://schemas.microsoft.com/office/drawing/2014/main" id="{ACF61B28-96F4-956D-110E-D70D7542B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2912" y="1517904"/>
            <a:ext cx="5400000" cy="4681728"/>
          </a:xfrm>
        </p:spPr>
        <p:txBody>
          <a:bodyPr/>
          <a:lstStyle>
            <a:lvl1pPr marL="216000">
              <a:defRPr/>
            </a:lvl1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Textplatzhalter 5">
            <a:extLst>
              <a:ext uri="{FF2B5EF4-FFF2-40B4-BE49-F238E27FC236}">
                <a16:creationId xmlns="" xmlns:a16="http://schemas.microsoft.com/office/drawing/2014/main" id="{92B357CC-9A14-1036-8164-DB548FF8342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84013" y="1517904"/>
            <a:ext cx="5400000" cy="4681728"/>
          </a:xfrm>
        </p:spPr>
        <p:txBody>
          <a:bodyPr/>
          <a:lstStyle>
            <a:lvl1pPr marL="216000">
              <a:defRPr/>
            </a:lvl1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3" name="Fußzeilenplatzhalter 4">
            <a:extLst>
              <a:ext uri="{FF2B5EF4-FFF2-40B4-BE49-F238E27FC236}">
                <a16:creationId xmlns="" xmlns:a16="http://schemas.microsoft.com/office/drawing/2014/main" id="{0B03F865-0488-4DFC-4EF4-18566F3B0A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980800" y="6462000"/>
            <a:ext cx="6264000" cy="18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9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 smtClean="0"/>
              <a:t>Victor Maier | Bachelor Präsentation |</a:t>
            </a:r>
            <a:endParaRPr lang="de-DE" dirty="0"/>
          </a:p>
        </p:txBody>
      </p:sp>
      <p:sp>
        <p:nvSpPr>
          <p:cNvPr id="4" name="Titel 1">
            <a:extLst>
              <a:ext uri="{FF2B5EF4-FFF2-40B4-BE49-F238E27FC236}">
                <a16:creationId xmlns="" xmlns:a16="http://schemas.microsoft.com/office/drawing/2014/main" id="{019197EC-0EFF-BF69-1981-EE05AA028A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2913" y="365124"/>
            <a:ext cx="11341100" cy="964800"/>
          </a:xfrm>
        </p:spPr>
        <p:txBody>
          <a:bodyPr/>
          <a:lstStyle/>
          <a:p>
            <a:r>
              <a:rPr lang="de-DE" dirty="0"/>
              <a:t>Titelmasterformat durch Klicken bearbeiten</a:t>
            </a:r>
            <a:br>
              <a:rPr lang="de-DE" dirty="0"/>
            </a:br>
            <a:r>
              <a:rPr lang="de-DE" dirty="0" err="1"/>
              <a:t>XXXXy</a:t>
            </a:r>
            <a:endParaRPr lang="de-DE" dirty="0"/>
          </a:p>
        </p:txBody>
      </p:sp>
    </p:spTree>
    <p:extLst>
      <p:ext uri="{BB962C8B-B14F-4D97-AF65-F5344CB8AC3E}">
        <p14:creationId xmlns="" xmlns:p14="http://schemas.microsoft.com/office/powerpoint/2010/main" val="2238672789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4021">
          <p15:clr>
            <a:srgbClr val="FBAE40"/>
          </p15:clr>
        </p15:guide>
        <p15:guide id="4" orient="horz" pos="1185">
          <p15:clr>
            <a:srgbClr val="FBAE40"/>
          </p15:clr>
        </p15:guide>
        <p15:guide id="5" pos="3681">
          <p15:clr>
            <a:srgbClr val="FBAE40"/>
          </p15:clr>
        </p15:guide>
        <p15:guide id="6" pos="279">
          <p15:clr>
            <a:srgbClr val="FBAE40"/>
          </p15:clr>
        </p15:guide>
        <p15:guide id="7" pos="7423">
          <p15:clr>
            <a:srgbClr val="FBAE40"/>
          </p15:clr>
        </p15:guide>
        <p15:guide id="8" orient="horz" pos="1071">
          <p15:clr>
            <a:srgbClr val="FBAE40"/>
          </p15:clr>
        </p15:guide>
        <p15:guide id="9" orient="horz" pos="232">
          <p15:clr>
            <a:srgbClr val="FBAE40"/>
          </p15:clr>
        </p15:guide>
        <p15:guide id="10" orient="horz" pos="3906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zwei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umsplatzhalter 7">
            <a:extLst>
              <a:ext uri="{FF2B5EF4-FFF2-40B4-BE49-F238E27FC236}">
                <a16:creationId xmlns="" xmlns:a16="http://schemas.microsoft.com/office/drawing/2014/main" id="{A8C80D60-F0DD-3ACE-3664-35CD746A33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E38FA-CD26-45F5-B9BE-56F56CF2DDD9}" type="datetime4">
              <a:rPr lang="de-DE" smtClean="0"/>
              <a:pPr/>
              <a:t>24. Oktober 2023</a:t>
            </a:fld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="" xmlns:a16="http://schemas.microsoft.com/office/drawing/2014/main" id="{44728AAD-484A-A445-FF06-D5516CC182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71F0E-BA57-4409-A3A5-945CC828A36E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="" xmlns:a16="http://schemas.microsoft.com/office/drawing/2014/main" id="{ACF61B28-96F4-956D-110E-D70D7542B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2912" y="1107831"/>
            <a:ext cx="5400000" cy="5092461"/>
          </a:xfrm>
        </p:spPr>
        <p:txBody>
          <a:bodyPr/>
          <a:lstStyle>
            <a:lvl1pPr marL="216000">
              <a:defRPr/>
            </a:lvl1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Textplatzhalter 5">
            <a:extLst>
              <a:ext uri="{FF2B5EF4-FFF2-40B4-BE49-F238E27FC236}">
                <a16:creationId xmlns="" xmlns:a16="http://schemas.microsoft.com/office/drawing/2014/main" id="{92B357CC-9A14-1036-8164-DB548FF8342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84013" y="1107171"/>
            <a:ext cx="5400000" cy="5092461"/>
          </a:xfrm>
        </p:spPr>
        <p:txBody>
          <a:bodyPr/>
          <a:lstStyle>
            <a:lvl1pPr marL="216000">
              <a:defRPr/>
            </a:lvl1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3" name="Fußzeilenplatzhalter 4">
            <a:extLst>
              <a:ext uri="{FF2B5EF4-FFF2-40B4-BE49-F238E27FC236}">
                <a16:creationId xmlns="" xmlns:a16="http://schemas.microsoft.com/office/drawing/2014/main" id="{0B03F865-0488-4DFC-4EF4-18566F3B0A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980800" y="6462000"/>
            <a:ext cx="6264000" cy="18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9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 smtClean="0"/>
              <a:t>Victor Maier | Bachelor Präsentation |</a:t>
            </a:r>
            <a:endParaRPr lang="de-DE" dirty="0"/>
          </a:p>
        </p:txBody>
      </p:sp>
      <p:sp>
        <p:nvSpPr>
          <p:cNvPr id="4" name="Titel 1">
            <a:extLst>
              <a:ext uri="{FF2B5EF4-FFF2-40B4-BE49-F238E27FC236}">
                <a16:creationId xmlns="" xmlns:a16="http://schemas.microsoft.com/office/drawing/2014/main" id="{019197EC-0EFF-BF69-1981-EE05AA028A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2913" y="365124"/>
            <a:ext cx="11341100" cy="540000"/>
          </a:xfrm>
        </p:spPr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</p:spTree>
    <p:extLst>
      <p:ext uri="{BB962C8B-B14F-4D97-AF65-F5344CB8AC3E}">
        <p14:creationId xmlns="" xmlns:p14="http://schemas.microsoft.com/office/powerpoint/2010/main" val="2185510696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4021">
          <p15:clr>
            <a:srgbClr val="FBAE40"/>
          </p15:clr>
        </p15:guide>
        <p15:guide id="4" orient="horz" pos="1185">
          <p15:clr>
            <a:srgbClr val="FBAE40"/>
          </p15:clr>
        </p15:guide>
        <p15:guide id="5" pos="3681">
          <p15:clr>
            <a:srgbClr val="FBAE40"/>
          </p15:clr>
        </p15:guide>
        <p15:guide id="6" pos="279">
          <p15:clr>
            <a:srgbClr val="FBAE40"/>
          </p15:clr>
        </p15:guide>
        <p15:guide id="7" pos="7423">
          <p15:clr>
            <a:srgbClr val="FBAE40"/>
          </p15:clr>
        </p15:guide>
        <p15:guide id="8" orient="horz" pos="1071">
          <p15:clr>
            <a:srgbClr val="FBAE40"/>
          </p15:clr>
        </p15:guide>
        <p15:guide id="9" orient="horz" pos="232">
          <p15:clr>
            <a:srgbClr val="FBAE40"/>
          </p15:clr>
        </p15:guide>
        <p15:guide id="10" orient="horz" pos="3906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zweispaltig mit Überschrif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="" xmlns:a16="http://schemas.microsoft.com/office/drawing/2014/main" id="{2C97C0F3-9E07-288D-D732-8748F4B625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2912" y="1517904"/>
            <a:ext cx="5400675" cy="647700"/>
          </a:xfrm>
        </p:spPr>
        <p:txBody>
          <a:bodyPr anchor="t" anchorCtr="0"/>
          <a:lstStyle>
            <a:lvl1pPr marL="0" indent="0">
              <a:buNone/>
              <a:defRPr sz="1800" b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="" xmlns:a16="http://schemas.microsoft.com/office/drawing/2014/main" id="{42A95515-7113-4A8A-DBB8-3B5D0E9D3DF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83338" y="1517904"/>
            <a:ext cx="5400975" cy="647700"/>
          </a:xfrm>
        </p:spPr>
        <p:txBody>
          <a:bodyPr anchor="t" anchorCtr="0"/>
          <a:lstStyle>
            <a:lvl1pPr marL="0" indent="0">
              <a:buNone/>
              <a:defRPr sz="1800" b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10" name="Datumsplatzhalter 9">
            <a:extLst>
              <a:ext uri="{FF2B5EF4-FFF2-40B4-BE49-F238E27FC236}">
                <a16:creationId xmlns="" xmlns:a16="http://schemas.microsoft.com/office/drawing/2014/main" id="{1A9D2A0A-3FAF-C915-DBA8-85CB745E18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DEFDD-96F3-4A68-9CA0-1A4F566C6111}" type="datetime4">
              <a:rPr lang="de-DE" smtClean="0"/>
              <a:pPr/>
              <a:t>24. Oktober 2023</a:t>
            </a:fld>
            <a:endParaRPr lang="de-DE" dirty="0"/>
          </a:p>
        </p:txBody>
      </p:sp>
      <p:sp>
        <p:nvSpPr>
          <p:cNvPr id="12" name="Foliennummernplatzhalter 11">
            <a:extLst>
              <a:ext uri="{FF2B5EF4-FFF2-40B4-BE49-F238E27FC236}">
                <a16:creationId xmlns="" xmlns:a16="http://schemas.microsoft.com/office/drawing/2014/main" id="{016071D5-87AC-52B7-7B68-30FBE98B8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71F0E-BA57-4409-A3A5-945CC828A36E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Textplatzhalter 5">
            <a:extLst>
              <a:ext uri="{FF2B5EF4-FFF2-40B4-BE49-F238E27FC236}">
                <a16:creationId xmlns="" xmlns:a16="http://schemas.microsoft.com/office/drawing/2014/main" id="{50BAB8F2-A7BB-5C78-DC67-56B395ED68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2912" y="2165604"/>
            <a:ext cx="5400000" cy="4035170"/>
          </a:xfrm>
        </p:spPr>
        <p:txBody>
          <a:bodyPr/>
          <a:lstStyle>
            <a:lvl1pPr marL="216000">
              <a:defRPr/>
            </a:lvl1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8" name="Textplatzhalter 5">
            <a:extLst>
              <a:ext uri="{FF2B5EF4-FFF2-40B4-BE49-F238E27FC236}">
                <a16:creationId xmlns="" xmlns:a16="http://schemas.microsoft.com/office/drawing/2014/main" id="{2A0034E0-4B18-95C8-1C2F-94E8909043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83338" y="2165604"/>
            <a:ext cx="5400000" cy="4035284"/>
          </a:xfrm>
        </p:spPr>
        <p:txBody>
          <a:bodyPr/>
          <a:lstStyle>
            <a:lvl1pPr marL="216000">
              <a:defRPr/>
            </a:lvl1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Fußzeilenplatzhalter 4">
            <a:extLst>
              <a:ext uri="{FF2B5EF4-FFF2-40B4-BE49-F238E27FC236}">
                <a16:creationId xmlns="" xmlns:a16="http://schemas.microsoft.com/office/drawing/2014/main" id="{985A4B56-63E0-0372-3BDE-BB0DB6785A3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2980800" y="6462000"/>
            <a:ext cx="6264000" cy="18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9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 smtClean="0"/>
              <a:t>Victor Maier | Bachelor Präsentation |</a:t>
            </a:r>
            <a:endParaRPr lang="de-DE" dirty="0"/>
          </a:p>
        </p:txBody>
      </p:sp>
      <p:sp>
        <p:nvSpPr>
          <p:cNvPr id="6" name="Titel 1">
            <a:extLst>
              <a:ext uri="{FF2B5EF4-FFF2-40B4-BE49-F238E27FC236}">
                <a16:creationId xmlns="" xmlns:a16="http://schemas.microsoft.com/office/drawing/2014/main" id="{39DE7BB0-1EDE-EB9C-BBD0-B07ADF0586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2913" y="365124"/>
            <a:ext cx="11341100" cy="964800"/>
          </a:xfrm>
        </p:spPr>
        <p:txBody>
          <a:bodyPr/>
          <a:lstStyle/>
          <a:p>
            <a:r>
              <a:rPr lang="de-DE" dirty="0"/>
              <a:t>Titelmasterformat durch Klicken bearbeiten</a:t>
            </a:r>
            <a:br>
              <a:rPr lang="de-DE" dirty="0"/>
            </a:br>
            <a:r>
              <a:rPr lang="de-DE" dirty="0" err="1"/>
              <a:t>XXXXy</a:t>
            </a:r>
            <a:endParaRPr lang="de-DE" dirty="0"/>
          </a:p>
        </p:txBody>
      </p:sp>
    </p:spTree>
    <p:extLst>
      <p:ext uri="{BB962C8B-B14F-4D97-AF65-F5344CB8AC3E}">
        <p14:creationId xmlns="" xmlns:p14="http://schemas.microsoft.com/office/powerpoint/2010/main" val="1517207048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681">
          <p15:clr>
            <a:srgbClr val="FBAE40"/>
          </p15:clr>
        </p15:guide>
        <p15:guide id="4" orient="horz" pos="1185">
          <p15:clr>
            <a:srgbClr val="FBAE40"/>
          </p15:clr>
        </p15:guide>
        <p15:guide id="5" orient="horz" pos="1593">
          <p15:clr>
            <a:srgbClr val="FBAE40"/>
          </p15:clr>
        </p15:guide>
        <p15:guide id="6" pos="4021">
          <p15:clr>
            <a:srgbClr val="FBAE40"/>
          </p15:clr>
        </p15:guide>
        <p15:guide id="7" pos="279">
          <p15:clr>
            <a:srgbClr val="FBAE40"/>
          </p15:clr>
        </p15:guide>
        <p15:guide id="8" pos="7423">
          <p15:clr>
            <a:srgbClr val="FBAE40"/>
          </p15:clr>
        </p15:guide>
        <p15:guide id="9" orient="horz" pos="232">
          <p15:clr>
            <a:srgbClr val="FBAE40"/>
          </p15:clr>
        </p15:guide>
        <p15:guide id="10" orient="horz" pos="1071">
          <p15:clr>
            <a:srgbClr val="FBAE40"/>
          </p15:clr>
        </p15:guide>
        <p15:guide id="11" orient="horz" pos="3906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mit Grafik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>
            <a:extLst>
              <a:ext uri="{FF2B5EF4-FFF2-40B4-BE49-F238E27FC236}">
                <a16:creationId xmlns="" xmlns:a16="http://schemas.microsoft.com/office/drawing/2014/main" id="{B7E1EDD9-4925-1F24-10E5-D3A9F49FA09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212012" y="0"/>
            <a:ext cx="4979987" cy="6858000"/>
          </a:xfr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="" xmlns:a16="http://schemas.microsoft.com/office/drawing/2014/main" id="{EB9E9AD6-DE3B-834C-F6EE-7CE27BC013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3" y="365125"/>
            <a:ext cx="6480000" cy="969264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4" name="Textplatzhalter 5">
            <a:extLst>
              <a:ext uri="{FF2B5EF4-FFF2-40B4-BE49-F238E27FC236}">
                <a16:creationId xmlns="" xmlns:a16="http://schemas.microsoft.com/office/drawing/2014/main" id="{7FE1C6C9-F1BB-1FEC-A71A-7BC83427071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2913" y="1517904"/>
            <a:ext cx="6481762" cy="468172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6" name="Datumsplatzhalter 5">
            <a:extLst>
              <a:ext uri="{FF2B5EF4-FFF2-40B4-BE49-F238E27FC236}">
                <a16:creationId xmlns="" xmlns:a16="http://schemas.microsoft.com/office/drawing/2014/main" id="{DFC904A4-AB75-5077-13AC-7D4D63543C3B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B967A569-B4F2-42B5-A9BE-DEAC5BE1F258}" type="datetime4">
              <a:rPr lang="de-DE" smtClean="0"/>
              <a:pPr/>
              <a:t>24. Oktober 2023</a:t>
            </a:fld>
            <a:endParaRPr lang="de-DE" dirty="0"/>
          </a:p>
        </p:txBody>
      </p:sp>
      <p:sp>
        <p:nvSpPr>
          <p:cNvPr id="11" name="Foliennummernplatzhalter 10">
            <a:extLst>
              <a:ext uri="{FF2B5EF4-FFF2-40B4-BE49-F238E27FC236}">
                <a16:creationId xmlns="" xmlns:a16="http://schemas.microsoft.com/office/drawing/2014/main" id="{98ED63FB-F266-5C37-65E3-D855BCC39386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2571F0E-BA57-4409-A3A5-945CC828A36E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3" name="Fußzeilenplatzhalter 4">
            <a:extLst>
              <a:ext uri="{FF2B5EF4-FFF2-40B4-BE49-F238E27FC236}">
                <a16:creationId xmlns="" xmlns:a16="http://schemas.microsoft.com/office/drawing/2014/main" id="{81CAA6FB-8A22-858E-16DF-E15630768E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980800" y="6462000"/>
            <a:ext cx="6264000" cy="18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9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 smtClean="0"/>
              <a:t>Victor Maier | Bachelor Präsentation |</a:t>
            </a:r>
            <a:endParaRPr lang="de-DE" dirty="0"/>
          </a:p>
        </p:txBody>
      </p:sp>
    </p:spTree>
    <p:extLst>
      <p:ext uri="{BB962C8B-B14F-4D97-AF65-F5344CB8AC3E}">
        <p14:creationId xmlns="" xmlns:p14="http://schemas.microsoft.com/office/powerpoint/2010/main" val="2243285971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2" pos="4543">
          <p15:clr>
            <a:srgbClr val="FBAE40"/>
          </p15:clr>
        </p15:guide>
        <p15:guide id="4" orient="horz" pos="1185">
          <p15:clr>
            <a:srgbClr val="FBAE40"/>
          </p15:clr>
        </p15:guide>
        <p15:guide id="5" pos="4362">
          <p15:clr>
            <a:srgbClr val="FBAE40"/>
          </p15:clr>
        </p15:guide>
        <p15:guide id="6" pos="279">
          <p15:clr>
            <a:srgbClr val="FBAE40"/>
          </p15:clr>
        </p15:guide>
        <p15:guide id="7" orient="horz" pos="232">
          <p15:clr>
            <a:srgbClr val="FBAE40"/>
          </p15:clr>
        </p15:guide>
        <p15:guide id="8" orient="horz" pos="3906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mit Grafik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>
            <a:extLst>
              <a:ext uri="{FF2B5EF4-FFF2-40B4-BE49-F238E27FC236}">
                <a16:creationId xmlns="" xmlns:a16="http://schemas.microsoft.com/office/drawing/2014/main" id="{B7E1EDD9-4925-1F24-10E5-D3A9F49FA09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979987" cy="6858000"/>
          </a:xfr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="" xmlns:a16="http://schemas.microsoft.com/office/drawing/2014/main" id="{EB9E9AD6-DE3B-834C-F6EE-7CE27BC013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838" y="368300"/>
            <a:ext cx="6480000" cy="969264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="" xmlns:a16="http://schemas.microsoft.com/office/drawing/2014/main" id="{5AC3A1B1-9EA2-2B08-7CEF-4A5BB300A78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249282" y="6462000"/>
            <a:ext cx="1440000" cy="180000"/>
          </a:xfrm>
        </p:spPr>
        <p:txBody>
          <a:bodyPr/>
          <a:lstStyle/>
          <a:p>
            <a:fld id="{329847CA-4A0E-4787-AD7E-7EC6F67D1279}" type="datetime4">
              <a:rPr lang="de-DE" smtClean="0"/>
              <a:pPr/>
              <a:t>24. Oktober 2023</a:t>
            </a:fld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="" xmlns:a16="http://schemas.microsoft.com/office/drawing/2014/main" id="{084E4AC8-CB06-E431-2C93-932B8B71A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71F0E-BA57-4409-A3A5-945CC828A36E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4" name="Textplatzhalter 5">
            <a:extLst>
              <a:ext uri="{FF2B5EF4-FFF2-40B4-BE49-F238E27FC236}">
                <a16:creationId xmlns="" xmlns:a16="http://schemas.microsoft.com/office/drawing/2014/main" id="{98D399DE-B716-1EC9-0CEA-9D72833AB9D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303838" y="1517904"/>
            <a:ext cx="6481762" cy="468172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6" name="Fußzeilenplatzhalter 4">
            <a:extLst>
              <a:ext uri="{FF2B5EF4-FFF2-40B4-BE49-F238E27FC236}">
                <a16:creationId xmlns="" xmlns:a16="http://schemas.microsoft.com/office/drawing/2014/main" id="{2665044B-781F-A4A7-C50B-FCF0B9D4B1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980800" y="6462000"/>
            <a:ext cx="6264000" cy="18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9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 smtClean="0"/>
              <a:t>Victor Maier | Bachelor Präsentation |</a:t>
            </a:r>
            <a:endParaRPr lang="de-DE" dirty="0"/>
          </a:p>
        </p:txBody>
      </p:sp>
    </p:spTree>
    <p:extLst>
      <p:ext uri="{BB962C8B-B14F-4D97-AF65-F5344CB8AC3E}">
        <p14:creationId xmlns="" xmlns:p14="http://schemas.microsoft.com/office/powerpoint/2010/main" val="3703246789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3" pos="3341">
          <p15:clr>
            <a:srgbClr val="FBAE40"/>
          </p15:clr>
        </p15:guide>
        <p15:guide id="5" orient="horz" pos="1185">
          <p15:clr>
            <a:srgbClr val="FBAE40"/>
          </p15:clr>
        </p15:guide>
        <p15:guide id="6" pos="7423">
          <p15:clr>
            <a:srgbClr val="FBAE40"/>
          </p15:clr>
        </p15:guide>
        <p15:guide id="7" orient="horz" pos="232">
          <p15:clr>
            <a:srgbClr val="FBAE40"/>
          </p15:clr>
        </p15:guide>
        <p15:guide id="8" orient="horz" pos="1071">
          <p15:clr>
            <a:srgbClr val="FBAE40"/>
          </p15:clr>
        </p15:guide>
        <p15:guide id="9" orient="horz" pos="3906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mit Tabel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umsplatzhalter 7">
            <a:extLst>
              <a:ext uri="{FF2B5EF4-FFF2-40B4-BE49-F238E27FC236}">
                <a16:creationId xmlns="" xmlns:a16="http://schemas.microsoft.com/office/drawing/2014/main" id="{A8C80D60-F0DD-3ACE-3664-35CD746A33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723BF-B4D4-45CD-96F5-E6F5EB1C36CB}" type="datetime4">
              <a:rPr lang="de-DE" smtClean="0"/>
              <a:pPr/>
              <a:t>24. Oktober 2023</a:t>
            </a:fld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="" xmlns:a16="http://schemas.microsoft.com/office/drawing/2014/main" id="{44728AAD-484A-A445-FF06-D5516CC182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71F0E-BA57-4409-A3A5-945CC828A36E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="" xmlns:a16="http://schemas.microsoft.com/office/drawing/2014/main" id="{ACF61B28-96F4-956D-110E-D70D7542B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2912" y="1517904"/>
            <a:ext cx="5400000" cy="468172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Tabellenplatzhalter 3">
            <a:extLst>
              <a:ext uri="{FF2B5EF4-FFF2-40B4-BE49-F238E27FC236}">
                <a16:creationId xmlns="" xmlns:a16="http://schemas.microsoft.com/office/drawing/2014/main" id="{48C92948-6704-93C1-2A4D-949D9BBEF96E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6383338" y="1517904"/>
            <a:ext cx="5400675" cy="4681728"/>
          </a:xfrm>
        </p:spPr>
        <p:txBody>
          <a:bodyPr/>
          <a:lstStyle/>
          <a:p>
            <a:r>
              <a:rPr lang="de-DE"/>
              <a:t>Tabelle durch Klicken auf Symbol hinzufügen</a:t>
            </a:r>
          </a:p>
        </p:txBody>
      </p:sp>
      <p:sp>
        <p:nvSpPr>
          <p:cNvPr id="3" name="Fußzeilenplatzhalter 4">
            <a:extLst>
              <a:ext uri="{FF2B5EF4-FFF2-40B4-BE49-F238E27FC236}">
                <a16:creationId xmlns="" xmlns:a16="http://schemas.microsoft.com/office/drawing/2014/main" id="{53A24091-60AF-3B78-5BE4-D5AC246686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980800" y="6462000"/>
            <a:ext cx="6264000" cy="18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9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 smtClean="0"/>
              <a:t>Victor Maier | Bachelor Präsentation |</a:t>
            </a:r>
            <a:endParaRPr lang="de-DE" dirty="0"/>
          </a:p>
        </p:txBody>
      </p:sp>
      <p:sp>
        <p:nvSpPr>
          <p:cNvPr id="5" name="Titel 1">
            <a:extLst>
              <a:ext uri="{FF2B5EF4-FFF2-40B4-BE49-F238E27FC236}">
                <a16:creationId xmlns="" xmlns:a16="http://schemas.microsoft.com/office/drawing/2014/main" id="{0B62B935-49CC-54A9-2705-F7998D1647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2913" y="365124"/>
            <a:ext cx="11341100" cy="964800"/>
          </a:xfrm>
        </p:spPr>
        <p:txBody>
          <a:bodyPr/>
          <a:lstStyle/>
          <a:p>
            <a:r>
              <a:rPr lang="de-DE" dirty="0"/>
              <a:t>Titelmasterformat durch Klicken bearbeiten</a:t>
            </a:r>
            <a:br>
              <a:rPr lang="de-DE" dirty="0"/>
            </a:br>
            <a:r>
              <a:rPr lang="de-DE" dirty="0" err="1"/>
              <a:t>XXXXy</a:t>
            </a:r>
            <a:endParaRPr lang="de-DE" dirty="0"/>
          </a:p>
        </p:txBody>
      </p:sp>
    </p:spTree>
    <p:extLst>
      <p:ext uri="{BB962C8B-B14F-4D97-AF65-F5344CB8AC3E}">
        <p14:creationId xmlns="" xmlns:p14="http://schemas.microsoft.com/office/powerpoint/2010/main" val="156960055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4021">
          <p15:clr>
            <a:srgbClr val="FBAE40"/>
          </p15:clr>
        </p15:guide>
        <p15:guide id="4" orient="horz" pos="1185">
          <p15:clr>
            <a:srgbClr val="FBAE40"/>
          </p15:clr>
        </p15:guide>
        <p15:guide id="5" pos="3681">
          <p15:clr>
            <a:srgbClr val="FBAE40"/>
          </p15:clr>
        </p15:guide>
        <p15:guide id="6" pos="279">
          <p15:clr>
            <a:srgbClr val="FBAE40"/>
          </p15:clr>
        </p15:guide>
        <p15:guide id="7" pos="7423">
          <p15:clr>
            <a:srgbClr val="FBAE40"/>
          </p15:clr>
        </p15:guide>
        <p15:guide id="8" orient="horz" pos="232">
          <p15:clr>
            <a:srgbClr val="FBAE40"/>
          </p15:clr>
        </p15:guide>
        <p15:guide id="9" orient="horz" pos="1071">
          <p15:clr>
            <a:srgbClr val="FBAE40"/>
          </p15:clr>
        </p15:guide>
        <p15:guide id="10" orient="horz" pos="3906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el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EB9E9AD6-DE3B-834C-F6EE-7CE27BC013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="" xmlns:a16="http://schemas.microsoft.com/office/drawing/2014/main" id="{5AC3A1B1-9EA2-2B08-7CEF-4A5BB300A78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249282" y="6462000"/>
            <a:ext cx="1440000" cy="180000"/>
          </a:xfrm>
        </p:spPr>
        <p:txBody>
          <a:bodyPr/>
          <a:lstStyle/>
          <a:p>
            <a:fld id="{B2C2E0D7-FF65-4600-B93A-0A9B6781FE9F}" type="datetime4">
              <a:rPr lang="de-DE" smtClean="0"/>
              <a:pPr/>
              <a:t>24. Oktober 2023</a:t>
            </a:fld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="" xmlns:a16="http://schemas.microsoft.com/office/drawing/2014/main" id="{084E4AC8-CB06-E431-2C93-932B8B71A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71F0E-BA57-4409-A3A5-945CC828A36E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4" name="Tabellenplatzhalter 3">
            <a:extLst>
              <a:ext uri="{FF2B5EF4-FFF2-40B4-BE49-F238E27FC236}">
                <a16:creationId xmlns="" xmlns:a16="http://schemas.microsoft.com/office/drawing/2014/main" id="{1DE7A30A-44AD-A30B-7DB6-30E65FFDC77A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442913" y="1517904"/>
            <a:ext cx="11341099" cy="4681728"/>
          </a:xfrm>
        </p:spPr>
        <p:txBody>
          <a:bodyPr/>
          <a:lstStyle/>
          <a:p>
            <a:r>
              <a:rPr lang="de-DE"/>
              <a:t>Tabelle durch Klicken auf Symbol hinzufügen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="" xmlns:a16="http://schemas.microsoft.com/office/drawing/2014/main" id="{358DFD44-0AE0-1485-D541-28CCA8CFBF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980800" y="6462000"/>
            <a:ext cx="6264000" cy="18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9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 smtClean="0"/>
              <a:t>Victor Maier | Bachelor Präsentation |</a:t>
            </a:r>
            <a:endParaRPr lang="de-DE" dirty="0"/>
          </a:p>
        </p:txBody>
      </p:sp>
    </p:spTree>
    <p:extLst>
      <p:ext uri="{BB962C8B-B14F-4D97-AF65-F5344CB8AC3E}">
        <p14:creationId xmlns="" xmlns:p14="http://schemas.microsoft.com/office/powerpoint/2010/main" val="3641534195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2" orient="horz" pos="1185">
          <p15:clr>
            <a:srgbClr val="FBAE40"/>
          </p15:clr>
        </p15:guide>
        <p15:guide id="3" pos="279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232">
          <p15:clr>
            <a:srgbClr val="FBAE40"/>
          </p15:clr>
        </p15:guide>
        <p15:guide id="6" orient="horz" pos="1071">
          <p15:clr>
            <a:srgbClr val="FBAE40"/>
          </p15:clr>
        </p15:guide>
        <p15:guide id="7" orient="horz" pos="3906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rtArt-Graf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EB9E9AD6-DE3B-834C-F6EE-7CE27BC013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="" xmlns:a16="http://schemas.microsoft.com/office/drawing/2014/main" id="{5AC3A1B1-9EA2-2B08-7CEF-4A5BB300A78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249282" y="6462000"/>
            <a:ext cx="1440000" cy="180000"/>
          </a:xfrm>
        </p:spPr>
        <p:txBody>
          <a:bodyPr/>
          <a:lstStyle/>
          <a:p>
            <a:fld id="{0391E9DB-804C-4793-A243-A9ABF7F0ACDE}" type="datetime4">
              <a:rPr lang="de-DE" smtClean="0"/>
              <a:pPr/>
              <a:t>24. Oktober 2023</a:t>
            </a:fld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="" xmlns:a16="http://schemas.microsoft.com/office/drawing/2014/main" id="{084E4AC8-CB06-E431-2C93-932B8B71A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71F0E-BA57-4409-A3A5-945CC828A36E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SmartArt-Platzhalter 4">
            <a:extLst>
              <a:ext uri="{FF2B5EF4-FFF2-40B4-BE49-F238E27FC236}">
                <a16:creationId xmlns="" xmlns:a16="http://schemas.microsoft.com/office/drawing/2014/main" id="{857443B4-450E-4531-16B0-F56D501177E6}"/>
              </a:ext>
            </a:extLst>
          </p:cNvPr>
          <p:cNvSpPr>
            <a:spLocks noGrp="1"/>
          </p:cNvSpPr>
          <p:nvPr>
            <p:ph type="dgm" sz="quarter" idx="13"/>
          </p:nvPr>
        </p:nvSpPr>
        <p:spPr>
          <a:xfrm>
            <a:off x="442913" y="1517904"/>
            <a:ext cx="11341099" cy="4681728"/>
          </a:xfrm>
        </p:spPr>
        <p:txBody>
          <a:bodyPr/>
          <a:lstStyle/>
          <a:p>
            <a:r>
              <a:rPr lang="de-DE"/>
              <a:t>Klicken Sie auf das Symbol, um die SmartArt-Grafik hinzuzufügen</a:t>
            </a:r>
          </a:p>
        </p:txBody>
      </p:sp>
      <p:sp>
        <p:nvSpPr>
          <p:cNvPr id="4" name="Fußzeilenplatzhalter 4">
            <a:extLst>
              <a:ext uri="{FF2B5EF4-FFF2-40B4-BE49-F238E27FC236}">
                <a16:creationId xmlns="" xmlns:a16="http://schemas.microsoft.com/office/drawing/2014/main" id="{74EBBC01-C463-9AAD-2496-46EB818CED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980800" y="6462000"/>
            <a:ext cx="6264000" cy="18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9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 smtClean="0"/>
              <a:t>Victor Maier | Bachelor Präsentation |</a:t>
            </a:r>
            <a:endParaRPr lang="de-DE" dirty="0"/>
          </a:p>
        </p:txBody>
      </p:sp>
    </p:spTree>
    <p:extLst>
      <p:ext uri="{BB962C8B-B14F-4D97-AF65-F5344CB8AC3E}">
        <p14:creationId xmlns="" xmlns:p14="http://schemas.microsoft.com/office/powerpoint/2010/main" val="2123792890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2" orient="horz" pos="1185">
          <p15:clr>
            <a:srgbClr val="FBAE40"/>
          </p15:clr>
        </p15:guide>
        <p15:guide id="3" pos="279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232">
          <p15:clr>
            <a:srgbClr val="FBAE40"/>
          </p15:clr>
        </p15:guide>
        <p15:guide id="6" orient="horz" pos="1071">
          <p15:clr>
            <a:srgbClr val="FBAE40"/>
          </p15:clr>
        </p15:guide>
        <p15:guide id="7" orient="horz" pos="3906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mit Diagram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5B15478F-B967-3139-E427-AF9BE630C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8" name="Datumsplatzhalter 7">
            <a:extLst>
              <a:ext uri="{FF2B5EF4-FFF2-40B4-BE49-F238E27FC236}">
                <a16:creationId xmlns="" xmlns:a16="http://schemas.microsoft.com/office/drawing/2014/main" id="{A8C80D60-F0DD-3ACE-3664-35CD746A33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56819-4C1E-4EC4-8EF9-B2C5494DBA94}" type="datetime4">
              <a:rPr lang="de-DE" smtClean="0"/>
              <a:pPr/>
              <a:t>24. Oktober 2023</a:t>
            </a:fld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="" xmlns:a16="http://schemas.microsoft.com/office/drawing/2014/main" id="{44728AAD-484A-A445-FF06-D5516CC182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71F0E-BA57-4409-A3A5-945CC828A36E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="" xmlns:a16="http://schemas.microsoft.com/office/drawing/2014/main" id="{ACF61B28-96F4-956D-110E-D70D7542B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2912" y="1517904"/>
            <a:ext cx="5400000" cy="468172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5" name="Diagrammplatzhalter 4">
            <a:extLst>
              <a:ext uri="{FF2B5EF4-FFF2-40B4-BE49-F238E27FC236}">
                <a16:creationId xmlns="" xmlns:a16="http://schemas.microsoft.com/office/drawing/2014/main" id="{069BC955-65F2-1CC2-C1EC-8AC25932A074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6383337" y="1517904"/>
            <a:ext cx="5400675" cy="4681728"/>
          </a:xfrm>
        </p:spPr>
        <p:txBody>
          <a:bodyPr/>
          <a:lstStyle/>
          <a:p>
            <a:r>
              <a:rPr lang="de-DE"/>
              <a:t>Diagramm durch Klicken auf Symbol hinzufügen</a:t>
            </a:r>
          </a:p>
        </p:txBody>
      </p:sp>
      <p:sp>
        <p:nvSpPr>
          <p:cNvPr id="3" name="Fußzeilenplatzhalter 4">
            <a:extLst>
              <a:ext uri="{FF2B5EF4-FFF2-40B4-BE49-F238E27FC236}">
                <a16:creationId xmlns="" xmlns:a16="http://schemas.microsoft.com/office/drawing/2014/main" id="{0DFA731F-AB2F-C238-CC90-485DA0B683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980800" y="6462000"/>
            <a:ext cx="6264000" cy="18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9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 smtClean="0"/>
              <a:t>Victor Maier | Bachelor Präsentation |</a:t>
            </a:r>
            <a:endParaRPr lang="de-DE" dirty="0"/>
          </a:p>
        </p:txBody>
      </p:sp>
    </p:spTree>
    <p:extLst>
      <p:ext uri="{BB962C8B-B14F-4D97-AF65-F5344CB8AC3E}">
        <p14:creationId xmlns="" xmlns:p14="http://schemas.microsoft.com/office/powerpoint/2010/main" val="1351492351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4021">
          <p15:clr>
            <a:srgbClr val="FBAE40"/>
          </p15:clr>
        </p15:guide>
        <p15:guide id="4" orient="horz" pos="1185">
          <p15:clr>
            <a:srgbClr val="FBAE40"/>
          </p15:clr>
        </p15:guide>
        <p15:guide id="5" pos="3681">
          <p15:clr>
            <a:srgbClr val="FBAE40"/>
          </p15:clr>
        </p15:guide>
        <p15:guide id="6" pos="279">
          <p15:clr>
            <a:srgbClr val="FBAE40"/>
          </p15:clr>
        </p15:guide>
        <p15:guide id="7" pos="7423">
          <p15:clr>
            <a:srgbClr val="FBAE40"/>
          </p15:clr>
        </p15:guide>
        <p15:guide id="8" orient="horz" pos="232">
          <p15:clr>
            <a:srgbClr val="FBAE40"/>
          </p15:clr>
        </p15:guide>
        <p15:guide id="9" orient="horz" pos="1071">
          <p15:clr>
            <a:srgbClr val="FBAE40"/>
          </p15:clr>
        </p15:guide>
        <p15:guide id="10" orient="horz" pos="3906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Diagram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5B15478F-B967-3139-E427-AF9BE630C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8" name="Datumsplatzhalter 7">
            <a:extLst>
              <a:ext uri="{FF2B5EF4-FFF2-40B4-BE49-F238E27FC236}">
                <a16:creationId xmlns="" xmlns:a16="http://schemas.microsoft.com/office/drawing/2014/main" id="{A8C80D60-F0DD-3ACE-3664-35CD746A33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63071-64C8-461D-BD36-0D095F68C6C7}" type="datetime4">
              <a:rPr lang="de-DE" smtClean="0"/>
              <a:pPr/>
              <a:t>24. Oktober 2023</a:t>
            </a:fld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="" xmlns:a16="http://schemas.microsoft.com/office/drawing/2014/main" id="{44728AAD-484A-A445-FF06-D5516CC182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71F0E-BA57-4409-A3A5-945CC828A36E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Diagrammplatzhalter 4">
            <a:extLst>
              <a:ext uri="{FF2B5EF4-FFF2-40B4-BE49-F238E27FC236}">
                <a16:creationId xmlns="" xmlns:a16="http://schemas.microsoft.com/office/drawing/2014/main" id="{069BC955-65F2-1CC2-C1EC-8AC25932A074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6383337" y="1517904"/>
            <a:ext cx="5400675" cy="4681728"/>
          </a:xfrm>
        </p:spPr>
        <p:txBody>
          <a:bodyPr/>
          <a:lstStyle/>
          <a:p>
            <a:r>
              <a:rPr lang="de-DE"/>
              <a:t>Diagramm durch Klicken auf Symbol hinzufügen</a:t>
            </a:r>
          </a:p>
        </p:txBody>
      </p:sp>
      <p:sp>
        <p:nvSpPr>
          <p:cNvPr id="3" name="Diagrammplatzhalter 4">
            <a:extLst>
              <a:ext uri="{FF2B5EF4-FFF2-40B4-BE49-F238E27FC236}">
                <a16:creationId xmlns="" xmlns:a16="http://schemas.microsoft.com/office/drawing/2014/main" id="{9825D48E-9B5A-7324-51C8-CCE3F77DFF75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442913" y="1517904"/>
            <a:ext cx="5400675" cy="4681728"/>
          </a:xfrm>
        </p:spPr>
        <p:txBody>
          <a:bodyPr/>
          <a:lstStyle/>
          <a:p>
            <a:r>
              <a:rPr lang="de-DE"/>
              <a:t>Diagramm durch Klicken auf Symbol hinzufügen</a:t>
            </a:r>
          </a:p>
        </p:txBody>
      </p:sp>
      <p:sp>
        <p:nvSpPr>
          <p:cNvPr id="4" name="Fußzeilenplatzhalter 4">
            <a:extLst>
              <a:ext uri="{FF2B5EF4-FFF2-40B4-BE49-F238E27FC236}">
                <a16:creationId xmlns="" xmlns:a16="http://schemas.microsoft.com/office/drawing/2014/main" id="{E7C0139A-290C-5AD8-6F3B-2F5DC665BA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980800" y="6462000"/>
            <a:ext cx="6264000" cy="18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9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 smtClean="0"/>
              <a:t>Victor Maier | Bachelor Präsentation |</a:t>
            </a:r>
            <a:endParaRPr lang="de-DE" dirty="0"/>
          </a:p>
        </p:txBody>
      </p:sp>
    </p:spTree>
    <p:extLst>
      <p:ext uri="{BB962C8B-B14F-4D97-AF65-F5344CB8AC3E}">
        <p14:creationId xmlns="" xmlns:p14="http://schemas.microsoft.com/office/powerpoint/2010/main" val="2330171820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4021">
          <p15:clr>
            <a:srgbClr val="FBAE40"/>
          </p15:clr>
        </p15:guide>
        <p15:guide id="4" orient="horz" pos="1185">
          <p15:clr>
            <a:srgbClr val="FBAE40"/>
          </p15:clr>
        </p15:guide>
        <p15:guide id="5" pos="3681">
          <p15:clr>
            <a:srgbClr val="FBAE40"/>
          </p15:clr>
        </p15:guide>
        <p15:guide id="6" pos="279">
          <p15:clr>
            <a:srgbClr val="FBAE40"/>
          </p15:clr>
        </p15:guide>
        <p15:guide id="7" pos="7423">
          <p15:clr>
            <a:srgbClr val="FBAE40"/>
          </p15:clr>
        </p15:guide>
        <p15:guide id="8" orient="horz" pos="232">
          <p15:clr>
            <a:srgbClr val="FBAE40"/>
          </p15:clr>
        </p15:guide>
        <p15:guide id="9" orient="horz" pos="1071">
          <p15:clr>
            <a:srgbClr val="FBAE40"/>
          </p15:clr>
        </p15:guide>
        <p15:guide id="10" orient="horz" pos="3906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mit Siegel und ELLIS">
    <p:bg bwMode="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="" xmlns:a16="http://schemas.microsoft.com/office/drawing/2014/main" id="{E8F51F94-1D30-9733-653C-0414356014D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30000"/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 r="14894" b="9397"/>
          <a:stretch/>
        </p:blipFill>
        <p:spPr>
          <a:xfrm>
            <a:off x="6096000" y="368299"/>
            <a:ext cx="6096000" cy="6489701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="" xmlns:a16="http://schemas.microsoft.com/office/drawing/2014/main" id="{89AB50A7-6D35-8AE8-82AA-4473662FC45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=""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2912" y="374214"/>
            <a:ext cx="2808000" cy="313057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="" xmlns:a16="http://schemas.microsoft.com/office/drawing/2014/main" id="{4DE1F60B-AB84-B8C0-78FD-0AC04934446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442913" y="1881188"/>
            <a:ext cx="11341100" cy="1440000"/>
          </a:xfrm>
        </p:spPr>
        <p:txBody>
          <a:bodyPr anchor="t" anchorCtr="0"/>
          <a:lstStyle>
            <a:lvl1pPr algn="l">
              <a:lnSpc>
                <a:spcPct val="100000"/>
              </a:lnSpc>
              <a:defRPr sz="4800"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Title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="" xmlns:a16="http://schemas.microsoft.com/office/drawing/2014/main" id="{82F6E72D-E2CD-2B17-1692-0088D3E8DBE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white">
          <a:xfrm>
            <a:off x="442913" y="4088146"/>
            <a:ext cx="11341100" cy="312853"/>
          </a:xfrm>
          <a:noFill/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FirstName </a:t>
            </a:r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8" name="Textplatzhalter 7">
            <a:extLst>
              <a:ext uri="{FF2B5EF4-FFF2-40B4-BE49-F238E27FC236}">
                <a16:creationId xmlns="" xmlns:a16="http://schemas.microsoft.com/office/drawing/2014/main" id="{A56DFB73-932F-F00F-5C9B-46E7CB5DE7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white">
          <a:xfrm>
            <a:off x="442913" y="4848906"/>
            <a:ext cx="8532812" cy="1692000"/>
          </a:xfrm>
        </p:spPr>
        <p:txBody>
          <a:bodyPr anchor="b" anchorCtr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endParaRPr lang="en-US" dirty="0"/>
          </a:p>
          <a:p>
            <a:r>
              <a:rPr lang="en-US" dirty="0"/>
              <a:t>Robot Learning Lab</a:t>
            </a:r>
          </a:p>
          <a:p>
            <a:endParaRPr lang="en-US" dirty="0"/>
          </a:p>
          <a:p>
            <a:r>
              <a:rPr lang="en-US" dirty="0"/>
              <a:t>03 May 2023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2C8CE6A8-6BD7-A358-5FBA-190541D24D98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>
          <a:xfrm>
            <a:off x="3341865" y="6167296"/>
            <a:ext cx="3282409" cy="43981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798348950"/>
      </p:ext>
    </p:extLst>
  </p:cSld>
  <p:clrMapOvr>
    <a:masterClrMapping/>
  </p:clrMapOvr>
  <p:extLst>
    <p:ext uri="{DCECCB84-F9BA-43D5-87BE-67443E8EF086}">
      <p15:sldGuideLst xmlns="" xmlns:p15="http://schemas.microsoft.com/office/powerpoint/2012/main">
        <p15:guide id="4" orient="horz" pos="2160">
          <p15:clr>
            <a:srgbClr val="FBAE40"/>
          </p15:clr>
        </p15:guide>
        <p15:guide id="5" orient="horz" pos="1185">
          <p15:clr>
            <a:srgbClr val="FBAE40"/>
          </p15:clr>
        </p15:guide>
        <p15:guide id="6" pos="279">
          <p15:clr>
            <a:srgbClr val="FBAE40"/>
          </p15:clr>
        </p15:guide>
        <p15:guide id="7" pos="7423">
          <p15:clr>
            <a:srgbClr val="FBAE40"/>
          </p15:clr>
        </p15:guide>
        <p15:guide id="8" orient="horz" pos="2092">
          <p15:clr>
            <a:srgbClr val="FBAE40"/>
          </p15:clr>
        </p15:guide>
        <p15:guide id="9" orient="horz" pos="2772">
          <p15:clr>
            <a:srgbClr val="FBAE40"/>
          </p15:clr>
        </p15:guide>
        <p15:guide id="10" orient="horz" pos="3045">
          <p15:clr>
            <a:srgbClr val="FBAE40"/>
          </p15:clr>
        </p15:guide>
        <p15:guide id="11" orient="horz" pos="4133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gram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EB9E9AD6-DE3B-834C-F6EE-7CE27BC013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="" xmlns:a16="http://schemas.microsoft.com/office/drawing/2014/main" id="{5AC3A1B1-9EA2-2B08-7CEF-4A5BB300A78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249282" y="6462000"/>
            <a:ext cx="1440000" cy="180000"/>
          </a:xfrm>
        </p:spPr>
        <p:txBody>
          <a:bodyPr/>
          <a:lstStyle/>
          <a:p>
            <a:fld id="{BEA97743-7D3D-49A0-AC6F-04E4597C9C9D}" type="datetime4">
              <a:rPr lang="de-DE" smtClean="0"/>
              <a:pPr/>
              <a:t>24. Oktober 2023</a:t>
            </a:fld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="" xmlns:a16="http://schemas.microsoft.com/office/drawing/2014/main" id="{084E4AC8-CB06-E431-2C93-932B8B71A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71F0E-BA57-4409-A3A5-945CC828A36E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Diagrammplatzhalter 9">
            <a:extLst>
              <a:ext uri="{FF2B5EF4-FFF2-40B4-BE49-F238E27FC236}">
                <a16:creationId xmlns="" xmlns:a16="http://schemas.microsoft.com/office/drawing/2014/main" id="{BA090DC4-B5CE-1475-95F0-060F40615706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442913" y="1517904"/>
            <a:ext cx="11341099" cy="4681728"/>
          </a:xfrm>
        </p:spPr>
        <p:txBody>
          <a:bodyPr/>
          <a:lstStyle/>
          <a:p>
            <a:r>
              <a:rPr lang="de-DE"/>
              <a:t>Diagramm durch Klicken auf Symbol hinzufügen</a:t>
            </a:r>
          </a:p>
        </p:txBody>
      </p:sp>
      <p:sp>
        <p:nvSpPr>
          <p:cNvPr id="4" name="Fußzeilenplatzhalter 4">
            <a:extLst>
              <a:ext uri="{FF2B5EF4-FFF2-40B4-BE49-F238E27FC236}">
                <a16:creationId xmlns="" xmlns:a16="http://schemas.microsoft.com/office/drawing/2014/main" id="{3727ABA6-417C-1C86-C525-04044DF410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980800" y="6462000"/>
            <a:ext cx="6264000" cy="18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9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 smtClean="0"/>
              <a:t>Victor Maier | Bachelor Präsentation |</a:t>
            </a:r>
            <a:endParaRPr lang="de-DE" dirty="0"/>
          </a:p>
        </p:txBody>
      </p:sp>
    </p:spTree>
    <p:extLst>
      <p:ext uri="{BB962C8B-B14F-4D97-AF65-F5344CB8AC3E}">
        <p14:creationId xmlns="" xmlns:p14="http://schemas.microsoft.com/office/powerpoint/2010/main" val="2078499623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2" orient="horz" pos="1185">
          <p15:clr>
            <a:srgbClr val="FBAE40"/>
          </p15:clr>
        </p15:guide>
        <p15:guide id="3" pos="279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232">
          <p15:clr>
            <a:srgbClr val="FBAE40"/>
          </p15:clr>
        </p15:guide>
        <p15:guide id="6" orient="horz" pos="1071">
          <p15:clr>
            <a:srgbClr val="FBAE40"/>
          </p15:clr>
        </p15:guide>
        <p15:guide id="7" orient="horz" pos="3906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gramm und Tabel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5B15478F-B967-3139-E427-AF9BE630C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8" name="Datumsplatzhalter 7">
            <a:extLst>
              <a:ext uri="{FF2B5EF4-FFF2-40B4-BE49-F238E27FC236}">
                <a16:creationId xmlns="" xmlns:a16="http://schemas.microsoft.com/office/drawing/2014/main" id="{A8C80D60-F0DD-3ACE-3664-35CD746A33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67E68A-B641-4BC1-8F0B-E8E1BB38C18C}" type="datetime4">
              <a:rPr lang="de-DE" smtClean="0"/>
              <a:pPr/>
              <a:t>24. Oktober 2023</a:t>
            </a:fld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="" xmlns:a16="http://schemas.microsoft.com/office/drawing/2014/main" id="{44728AAD-484A-A445-FF06-D5516CC182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71F0E-BA57-4409-A3A5-945CC828A36E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3" name="Diagrammplatzhalter 4">
            <a:extLst>
              <a:ext uri="{FF2B5EF4-FFF2-40B4-BE49-F238E27FC236}">
                <a16:creationId xmlns="" xmlns:a16="http://schemas.microsoft.com/office/drawing/2014/main" id="{9825D48E-9B5A-7324-51C8-CCE3F77DFF75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442913" y="1517904"/>
            <a:ext cx="5400675" cy="4681728"/>
          </a:xfrm>
        </p:spPr>
        <p:txBody>
          <a:bodyPr/>
          <a:lstStyle/>
          <a:p>
            <a:r>
              <a:rPr lang="de-DE"/>
              <a:t>Diagramm durch Klicken auf Symbol hinzufügen</a:t>
            </a:r>
          </a:p>
        </p:txBody>
      </p:sp>
      <p:sp>
        <p:nvSpPr>
          <p:cNvPr id="6" name="Tabellenplatzhalter 5">
            <a:extLst>
              <a:ext uri="{FF2B5EF4-FFF2-40B4-BE49-F238E27FC236}">
                <a16:creationId xmlns="" xmlns:a16="http://schemas.microsoft.com/office/drawing/2014/main" id="{B878F67D-8A5E-8719-9EAD-817E3BD5D58A}"/>
              </a:ext>
            </a:extLst>
          </p:cNvPr>
          <p:cNvSpPr>
            <a:spLocks noGrp="1"/>
          </p:cNvSpPr>
          <p:nvPr>
            <p:ph type="tbl" sz="quarter" idx="16"/>
          </p:nvPr>
        </p:nvSpPr>
        <p:spPr>
          <a:xfrm>
            <a:off x="6383338" y="1517904"/>
            <a:ext cx="5400675" cy="4681728"/>
          </a:xfrm>
        </p:spPr>
        <p:txBody>
          <a:bodyPr/>
          <a:lstStyle/>
          <a:p>
            <a:r>
              <a:rPr lang="de-DE"/>
              <a:t>Tabelle durch Klicken auf Symbol hinzufügen</a:t>
            </a:r>
          </a:p>
        </p:txBody>
      </p:sp>
      <p:sp>
        <p:nvSpPr>
          <p:cNvPr id="4" name="Fußzeilenplatzhalter 4">
            <a:extLst>
              <a:ext uri="{FF2B5EF4-FFF2-40B4-BE49-F238E27FC236}">
                <a16:creationId xmlns="" xmlns:a16="http://schemas.microsoft.com/office/drawing/2014/main" id="{9162AF62-D158-1117-D4CE-6E9C626D8F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980800" y="6462000"/>
            <a:ext cx="6264000" cy="18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9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 smtClean="0"/>
              <a:t>Victor Maier | Bachelor Präsentation |</a:t>
            </a:r>
            <a:endParaRPr lang="de-DE" dirty="0"/>
          </a:p>
        </p:txBody>
      </p:sp>
    </p:spTree>
    <p:extLst>
      <p:ext uri="{BB962C8B-B14F-4D97-AF65-F5344CB8AC3E}">
        <p14:creationId xmlns="" xmlns:p14="http://schemas.microsoft.com/office/powerpoint/2010/main" val="3485163217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4021">
          <p15:clr>
            <a:srgbClr val="FBAE40"/>
          </p15:clr>
        </p15:guide>
        <p15:guide id="4" orient="horz" pos="1185">
          <p15:clr>
            <a:srgbClr val="FBAE40"/>
          </p15:clr>
        </p15:guide>
        <p15:guide id="5" pos="3681">
          <p15:clr>
            <a:srgbClr val="FBAE40"/>
          </p15:clr>
        </p15:guide>
        <p15:guide id="6" pos="279">
          <p15:clr>
            <a:srgbClr val="FBAE40"/>
          </p15:clr>
        </p15:guide>
        <p15:guide id="7" pos="7423">
          <p15:clr>
            <a:srgbClr val="FBAE40"/>
          </p15:clr>
        </p15:guide>
        <p15:guide id="8" orient="horz" pos="232">
          <p15:clr>
            <a:srgbClr val="FBAE40"/>
          </p15:clr>
        </p15:guide>
        <p15:guide id="9" orient="horz" pos="1071">
          <p15:clr>
            <a:srgbClr val="FBAE40"/>
          </p15:clr>
        </p15:guide>
        <p15:guide id="10" orient="horz" pos="3906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Grafik -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7">
            <a:extLst>
              <a:ext uri="{FF2B5EF4-FFF2-40B4-BE49-F238E27FC236}">
                <a16:creationId xmlns="" xmlns:a16="http://schemas.microsoft.com/office/drawing/2014/main" id="{CB29243D-F0F4-C387-9878-4F6B9CCCA5F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="" xmlns:a16="http://schemas.microsoft.com/office/drawing/2014/main" id="{AD0F8B47-AB4B-D5CF-9E17-FEC86D3DE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8877D-3C2B-40A9-BF6C-EA4B928DB76D}" type="datetime4">
              <a:rPr lang="de-DE" smtClean="0"/>
              <a:pPr/>
              <a:t>24. Oktober 2023</a:t>
            </a:fld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="" xmlns:a16="http://schemas.microsoft.com/office/drawing/2014/main" id="{67C646BD-B5B7-07D4-6124-846ED9349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71F0E-BA57-4409-A3A5-945CC828A36E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9" name="Wortmarke">
            <a:extLst>
              <a:ext uri="{FF2B5EF4-FFF2-40B4-BE49-F238E27FC236}">
                <a16:creationId xmlns="" xmlns:a16="http://schemas.microsoft.com/office/drawing/2014/main" id="{7C06B58E-8151-74FB-9F85-B78E89241F1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screen">
            <a:extLst>
              <a:ext uri="{28A0092B-C50C-407E-A947-70E740481C1C}">
                <a14:useLocalDpi xmlns=""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2800" y="6493236"/>
            <a:ext cx="1692000" cy="188637"/>
          </a:xfrm>
          <a:prstGeom prst="rect">
            <a:avLst/>
          </a:prstGeom>
        </p:spPr>
      </p:pic>
      <p:sp>
        <p:nvSpPr>
          <p:cNvPr id="2" name="Fußzeilenplatzhalter 4">
            <a:extLst>
              <a:ext uri="{FF2B5EF4-FFF2-40B4-BE49-F238E27FC236}">
                <a16:creationId xmlns="" xmlns:a16="http://schemas.microsoft.com/office/drawing/2014/main" id="{120350DE-3ECB-754B-552A-48C648572D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980800" y="6462000"/>
            <a:ext cx="6264000" cy="18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9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 smtClean="0"/>
              <a:t>Victor Maier | Bachelor Präsentation |</a:t>
            </a:r>
            <a:endParaRPr lang="de-DE" dirty="0"/>
          </a:p>
        </p:txBody>
      </p:sp>
    </p:spTree>
    <p:extLst>
      <p:ext uri="{BB962C8B-B14F-4D97-AF65-F5344CB8AC3E}">
        <p14:creationId xmlns="" xmlns:p14="http://schemas.microsoft.com/office/powerpoint/2010/main" val="410682892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fik und eine Info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ildplatzhalter 3">
            <a:extLst>
              <a:ext uri="{FF2B5EF4-FFF2-40B4-BE49-F238E27FC236}">
                <a16:creationId xmlns="" xmlns:a16="http://schemas.microsoft.com/office/drawing/2014/main" id="{2ADC51BD-7435-2059-EE97-80FAC770A6C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251200" y="1517904"/>
            <a:ext cx="8940800" cy="4681728"/>
          </a:xfrm>
        </p:spPr>
        <p:txBody>
          <a:bodyPr/>
          <a:lstStyle/>
          <a:p>
            <a:r>
              <a:rPr lang="de-DE" dirty="0"/>
              <a:t>Bild durch Klicken auf Symbol hinzufügen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="" xmlns:a16="http://schemas.microsoft.com/office/drawing/2014/main" id="{5B15478F-B967-3139-E427-AF9BE630C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8" name="Datumsplatzhalter 7">
            <a:extLst>
              <a:ext uri="{FF2B5EF4-FFF2-40B4-BE49-F238E27FC236}">
                <a16:creationId xmlns="" xmlns:a16="http://schemas.microsoft.com/office/drawing/2014/main" id="{A8C80D60-F0DD-3ACE-3664-35CD746A33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80815-CF0D-4183-B2E1-972A64F10ED4}" type="datetime4">
              <a:rPr lang="de-DE" smtClean="0"/>
              <a:pPr/>
              <a:t>24. Oktober 2023</a:t>
            </a:fld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="" xmlns:a16="http://schemas.microsoft.com/office/drawing/2014/main" id="{44728AAD-484A-A445-FF06-D5516CC182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71F0E-BA57-4409-A3A5-945CC828A36E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="" xmlns:a16="http://schemas.microsoft.com/office/drawing/2014/main" id="{ACF61B28-96F4-956D-110E-D70D7542B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2912" y="1517904"/>
            <a:ext cx="2520000" cy="4681728"/>
          </a:xfrm>
        </p:spPr>
        <p:txBody>
          <a:bodyPr/>
          <a:lstStyle>
            <a:lvl1pPr marL="0" indent="0">
              <a:lnSpc>
                <a:spcPts val="2000"/>
              </a:lnSpc>
              <a:spcBef>
                <a:spcPts val="0"/>
              </a:spcBef>
              <a:buFontTx/>
              <a:buNone/>
              <a:defRPr sz="1400">
                <a:solidFill>
                  <a:schemeClr val="accent1"/>
                </a:solidFill>
              </a:defRPr>
            </a:lvl1pPr>
            <a:lvl2pPr marL="324000" indent="0">
              <a:lnSpc>
                <a:spcPts val="2000"/>
              </a:lnSpc>
              <a:spcBef>
                <a:spcPts val="0"/>
              </a:spcBef>
              <a:buFontTx/>
              <a:buNone/>
              <a:defRPr sz="1400">
                <a:solidFill>
                  <a:schemeClr val="bg2"/>
                </a:solidFill>
              </a:defRPr>
            </a:lvl2pPr>
            <a:lvl3pPr marL="684000" indent="0">
              <a:lnSpc>
                <a:spcPts val="2000"/>
              </a:lnSpc>
              <a:spcBef>
                <a:spcPts val="0"/>
              </a:spcBef>
              <a:buFontTx/>
              <a:buNone/>
              <a:defRPr sz="1400">
                <a:solidFill>
                  <a:schemeClr val="bg2"/>
                </a:solidFill>
              </a:defRPr>
            </a:lvl3pPr>
            <a:lvl4pPr marL="1044000" indent="0">
              <a:lnSpc>
                <a:spcPts val="2000"/>
              </a:lnSpc>
              <a:spcBef>
                <a:spcPts val="0"/>
              </a:spcBef>
              <a:buFontTx/>
              <a:buNone/>
              <a:defRPr sz="1400">
                <a:solidFill>
                  <a:schemeClr val="bg2"/>
                </a:solidFill>
              </a:defRPr>
            </a:lvl4pPr>
            <a:lvl5pPr marL="1404000" indent="0">
              <a:lnSpc>
                <a:spcPts val="2000"/>
              </a:lnSpc>
              <a:spcBef>
                <a:spcPts val="0"/>
              </a:spcBef>
              <a:buFontTx/>
              <a:buNone/>
              <a:defRPr sz="1400">
                <a:solidFill>
                  <a:schemeClr val="bg2"/>
                </a:solidFill>
              </a:defRPr>
            </a:lvl5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3" name="Fußzeilenplatzhalter 4">
            <a:extLst>
              <a:ext uri="{FF2B5EF4-FFF2-40B4-BE49-F238E27FC236}">
                <a16:creationId xmlns="" xmlns:a16="http://schemas.microsoft.com/office/drawing/2014/main" id="{BAD53B57-097C-CD9E-2892-067430A2B5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980800" y="6462000"/>
            <a:ext cx="6264000" cy="18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9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 smtClean="0"/>
              <a:t>Victor Maier | Bachelor Präsentation |</a:t>
            </a:r>
            <a:endParaRPr lang="de-DE" dirty="0"/>
          </a:p>
        </p:txBody>
      </p:sp>
    </p:spTree>
    <p:extLst>
      <p:ext uri="{BB962C8B-B14F-4D97-AF65-F5344CB8AC3E}">
        <p14:creationId xmlns="" xmlns:p14="http://schemas.microsoft.com/office/powerpoint/2010/main" val="3311571218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4" orient="horz" pos="1185">
          <p15:clr>
            <a:srgbClr val="FBAE40"/>
          </p15:clr>
        </p15:guide>
        <p15:guide id="5" pos="7423">
          <p15:clr>
            <a:srgbClr val="FBAE40"/>
          </p15:clr>
        </p15:guide>
        <p15:guide id="6" pos="279">
          <p15:clr>
            <a:srgbClr val="FBAE40"/>
          </p15:clr>
        </p15:guide>
        <p15:guide id="7" orient="horz" pos="1071">
          <p15:clr>
            <a:srgbClr val="FBAE40"/>
          </p15:clr>
        </p15:guide>
        <p15:guide id="8" orient="horz" pos="232">
          <p15:clr>
            <a:srgbClr val="FBAE40"/>
          </p15:clr>
        </p15:guide>
        <p15:guide id="9" orient="horz" pos="3906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Grafi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5B15478F-B967-3139-E427-AF9BE630C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8" name="Datumsplatzhalter 7">
            <a:extLst>
              <a:ext uri="{FF2B5EF4-FFF2-40B4-BE49-F238E27FC236}">
                <a16:creationId xmlns="" xmlns:a16="http://schemas.microsoft.com/office/drawing/2014/main" id="{A8C80D60-F0DD-3ACE-3664-35CD746A33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19DDC-F46A-4397-871D-A391CEC6C524}" type="datetime4">
              <a:rPr lang="de-DE" smtClean="0"/>
              <a:pPr/>
              <a:t>24. Oktober 2023</a:t>
            </a:fld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="" xmlns:a16="http://schemas.microsoft.com/office/drawing/2014/main" id="{44728AAD-484A-A445-FF06-D5516CC182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71F0E-BA57-4409-A3A5-945CC828A36E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Bildplatzhalter 4">
            <a:extLst>
              <a:ext uri="{FF2B5EF4-FFF2-40B4-BE49-F238E27FC236}">
                <a16:creationId xmlns="" xmlns:a16="http://schemas.microsoft.com/office/drawing/2014/main" id="{7C15097B-8F8C-825A-0A9F-94BB153CF1C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42913" y="1517904"/>
            <a:ext cx="5581650" cy="3600000"/>
          </a:xfr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11" name="Bildplatzhalter 10">
            <a:extLst>
              <a:ext uri="{FF2B5EF4-FFF2-40B4-BE49-F238E27FC236}">
                <a16:creationId xmlns="" xmlns:a16="http://schemas.microsoft.com/office/drawing/2014/main" id="{22A9900D-FD67-D411-B884-7BCDDCC4765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67439" y="1517904"/>
            <a:ext cx="5616575" cy="3600000"/>
          </a:xfr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13" name="Textplatzhalter 12">
            <a:extLst>
              <a:ext uri="{FF2B5EF4-FFF2-40B4-BE49-F238E27FC236}">
                <a16:creationId xmlns="" xmlns:a16="http://schemas.microsoft.com/office/drawing/2014/main" id="{181E82B0-867C-907D-ADD7-43B470EE85E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2913" y="5226305"/>
            <a:ext cx="5581649" cy="973327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/>
            </a:lvl1pPr>
            <a:lvl2pPr marL="324000" indent="0">
              <a:lnSpc>
                <a:spcPct val="100000"/>
              </a:lnSpc>
              <a:spcBef>
                <a:spcPts val="0"/>
              </a:spcBef>
              <a:buNone/>
              <a:defRPr sz="1500"/>
            </a:lvl2pPr>
            <a:lvl3pPr marL="684000" indent="0">
              <a:lnSpc>
                <a:spcPct val="100000"/>
              </a:lnSpc>
              <a:spcBef>
                <a:spcPts val="0"/>
              </a:spcBef>
              <a:buNone/>
              <a:defRPr sz="1500"/>
            </a:lvl3pPr>
            <a:lvl4pPr marL="1044000" indent="0">
              <a:lnSpc>
                <a:spcPct val="100000"/>
              </a:lnSpc>
              <a:spcBef>
                <a:spcPts val="0"/>
              </a:spcBef>
              <a:buNone/>
              <a:defRPr sz="1500"/>
            </a:lvl4pPr>
            <a:lvl5pPr marL="1404000" indent="0">
              <a:lnSpc>
                <a:spcPct val="100000"/>
              </a:lnSpc>
              <a:spcBef>
                <a:spcPts val="0"/>
              </a:spcBef>
              <a:buNone/>
              <a:defRPr sz="1500"/>
            </a:lvl5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4" name="Textplatzhalter 12">
            <a:extLst>
              <a:ext uri="{FF2B5EF4-FFF2-40B4-BE49-F238E27FC236}">
                <a16:creationId xmlns="" xmlns:a16="http://schemas.microsoft.com/office/drawing/2014/main" id="{12D0081E-DB70-D166-1EEC-CFE0F328F2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167440" y="5226305"/>
            <a:ext cx="5616575" cy="969264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/>
            </a:lvl1pPr>
            <a:lvl2pPr marL="324000" indent="0">
              <a:lnSpc>
                <a:spcPct val="100000"/>
              </a:lnSpc>
              <a:spcBef>
                <a:spcPts val="0"/>
              </a:spcBef>
              <a:buNone/>
              <a:defRPr sz="1500"/>
            </a:lvl2pPr>
            <a:lvl3pPr marL="684000" indent="0">
              <a:lnSpc>
                <a:spcPct val="100000"/>
              </a:lnSpc>
              <a:spcBef>
                <a:spcPts val="0"/>
              </a:spcBef>
              <a:buNone/>
              <a:defRPr sz="1500"/>
            </a:lvl3pPr>
            <a:lvl4pPr marL="1044000" indent="0">
              <a:lnSpc>
                <a:spcPct val="100000"/>
              </a:lnSpc>
              <a:spcBef>
                <a:spcPts val="0"/>
              </a:spcBef>
              <a:buNone/>
              <a:defRPr sz="1500"/>
            </a:lvl4pPr>
            <a:lvl5pPr marL="1404000" indent="0">
              <a:lnSpc>
                <a:spcPct val="100000"/>
              </a:lnSpc>
              <a:spcBef>
                <a:spcPts val="0"/>
              </a:spcBef>
              <a:buNone/>
              <a:defRPr sz="1500"/>
            </a:lvl5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3" name="Fußzeilenplatzhalter 4">
            <a:extLst>
              <a:ext uri="{FF2B5EF4-FFF2-40B4-BE49-F238E27FC236}">
                <a16:creationId xmlns="" xmlns:a16="http://schemas.microsoft.com/office/drawing/2014/main" id="{0A87B512-F1E7-343C-F497-D8DC5F49AA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980800" y="6462000"/>
            <a:ext cx="6264000" cy="18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9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 smtClean="0"/>
              <a:t>Victor Maier | Bachelor Präsentation |</a:t>
            </a:r>
            <a:endParaRPr lang="de-DE" dirty="0"/>
          </a:p>
        </p:txBody>
      </p:sp>
    </p:spTree>
    <p:extLst>
      <p:ext uri="{BB962C8B-B14F-4D97-AF65-F5344CB8AC3E}">
        <p14:creationId xmlns="" xmlns:p14="http://schemas.microsoft.com/office/powerpoint/2010/main" val="21369392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85">
          <p15:clr>
            <a:srgbClr val="FBAE40"/>
          </p15:clr>
        </p15:guide>
        <p15:guide id="4" orient="horz" pos="1185">
          <p15:clr>
            <a:srgbClr val="FBAE40"/>
          </p15:clr>
        </p15:guide>
        <p15:guide id="5" pos="3795">
          <p15:clr>
            <a:srgbClr val="FBAE40"/>
          </p15:clr>
        </p15:guide>
        <p15:guide id="6" orient="horz" pos="3453">
          <p15:clr>
            <a:srgbClr val="FBAE40"/>
          </p15:clr>
        </p15:guide>
        <p15:guide id="7" orient="horz" pos="3521">
          <p15:clr>
            <a:srgbClr val="FBAE40"/>
          </p15:clr>
        </p15:guide>
        <p15:guide id="8" pos="279">
          <p15:clr>
            <a:srgbClr val="FBAE40"/>
          </p15:clr>
        </p15:guide>
        <p15:guide id="9" pos="7423">
          <p15:clr>
            <a:srgbClr val="FBAE40"/>
          </p15:clr>
        </p15:guide>
        <p15:guide id="10" orient="horz" pos="1071">
          <p15:clr>
            <a:srgbClr val="FBAE40"/>
          </p15:clr>
        </p15:guide>
        <p15:guide id="11" orient="horz" pos="232">
          <p15:clr>
            <a:srgbClr val="FBAE40"/>
          </p15:clr>
        </p15:guide>
        <p15:guide id="12" orient="horz" pos="3906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 Grafiken und eine Info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5B15478F-B967-3139-E427-AF9BE630C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8" name="Datumsplatzhalter 7">
            <a:extLst>
              <a:ext uri="{FF2B5EF4-FFF2-40B4-BE49-F238E27FC236}">
                <a16:creationId xmlns="" xmlns:a16="http://schemas.microsoft.com/office/drawing/2014/main" id="{A8C80D60-F0DD-3ACE-3664-35CD746A33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C241E3-2ECC-403B-9B25-49AA7F7CCCD8}" type="datetime4">
              <a:rPr lang="de-DE" smtClean="0"/>
              <a:pPr/>
              <a:t>24. Oktober 2023</a:t>
            </a:fld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="" xmlns:a16="http://schemas.microsoft.com/office/drawing/2014/main" id="{44728AAD-484A-A445-FF06-D5516CC182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71F0E-BA57-4409-A3A5-945CC828A36E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Bildplatzhalter 4">
            <a:extLst>
              <a:ext uri="{FF2B5EF4-FFF2-40B4-BE49-F238E27FC236}">
                <a16:creationId xmlns="" xmlns:a16="http://schemas.microsoft.com/office/drawing/2014/main" id="{7C15097B-8F8C-825A-0A9F-94BB153CF1C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42913" y="1517904"/>
            <a:ext cx="3708400" cy="2286000"/>
          </a:xfrm>
        </p:spPr>
        <p:txBody>
          <a:bodyPr/>
          <a:lstStyle/>
          <a:p>
            <a:r>
              <a:rPr lang="de-DE" dirty="0"/>
              <a:t>Bild durch Klicken auf Symbol hinzufügen</a:t>
            </a:r>
          </a:p>
        </p:txBody>
      </p:sp>
      <p:sp>
        <p:nvSpPr>
          <p:cNvPr id="14" name="Textplatzhalter 12">
            <a:extLst>
              <a:ext uri="{FF2B5EF4-FFF2-40B4-BE49-F238E27FC236}">
                <a16:creationId xmlns="" xmlns:a16="http://schemas.microsoft.com/office/drawing/2014/main" id="{12D0081E-DB70-D166-1EEC-CFE0F328F2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076013" y="4022724"/>
            <a:ext cx="3708000" cy="2286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/>
            </a:lvl1pPr>
            <a:lvl2pPr marL="324000" indent="0">
              <a:lnSpc>
                <a:spcPct val="100000"/>
              </a:lnSpc>
              <a:spcBef>
                <a:spcPts val="0"/>
              </a:spcBef>
              <a:buNone/>
              <a:defRPr sz="1500"/>
            </a:lvl2pPr>
            <a:lvl3pPr marL="684000" indent="0">
              <a:lnSpc>
                <a:spcPct val="100000"/>
              </a:lnSpc>
              <a:spcBef>
                <a:spcPts val="0"/>
              </a:spcBef>
              <a:buNone/>
              <a:defRPr sz="1500"/>
            </a:lvl3pPr>
            <a:lvl4pPr marL="1044000" indent="0">
              <a:lnSpc>
                <a:spcPct val="100000"/>
              </a:lnSpc>
              <a:spcBef>
                <a:spcPts val="0"/>
              </a:spcBef>
              <a:buNone/>
              <a:defRPr sz="1500"/>
            </a:lvl4pPr>
            <a:lvl5pPr marL="1404000" indent="0">
              <a:lnSpc>
                <a:spcPct val="100000"/>
              </a:lnSpc>
              <a:spcBef>
                <a:spcPts val="0"/>
              </a:spcBef>
              <a:buNone/>
              <a:defRPr sz="1500"/>
            </a:lvl5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3" name="Bildplatzhalter 4">
            <a:extLst>
              <a:ext uri="{FF2B5EF4-FFF2-40B4-BE49-F238E27FC236}">
                <a16:creationId xmlns="" xmlns:a16="http://schemas.microsoft.com/office/drawing/2014/main" id="{DC8F4D54-8DB0-9635-10BB-D040C57C4B1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42913" y="4022724"/>
            <a:ext cx="3708400" cy="2286000"/>
          </a:xfr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4" name="Bildplatzhalter 4">
            <a:extLst>
              <a:ext uri="{FF2B5EF4-FFF2-40B4-BE49-F238E27FC236}">
                <a16:creationId xmlns="" xmlns:a16="http://schemas.microsoft.com/office/drawing/2014/main" id="{0517DC33-DBAA-AA58-9585-7330EACA09A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259263" y="1517904"/>
            <a:ext cx="3708400" cy="228600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6" name="Bildplatzhalter 4">
            <a:extLst>
              <a:ext uri="{FF2B5EF4-FFF2-40B4-BE49-F238E27FC236}">
                <a16:creationId xmlns="" xmlns:a16="http://schemas.microsoft.com/office/drawing/2014/main" id="{D533C014-ECD9-15AE-BCAD-D2EB6839095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075613" y="1517904"/>
            <a:ext cx="3708400" cy="228600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7" name="Bildplatzhalter 4">
            <a:extLst>
              <a:ext uri="{FF2B5EF4-FFF2-40B4-BE49-F238E27FC236}">
                <a16:creationId xmlns="" xmlns:a16="http://schemas.microsoft.com/office/drawing/2014/main" id="{89D8A52B-DEC8-0A30-7A38-0F17A75EE1E6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259263" y="4022724"/>
            <a:ext cx="3708400" cy="2286000"/>
          </a:xfr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11" name="Fußzeilenplatzhalter 4">
            <a:extLst>
              <a:ext uri="{FF2B5EF4-FFF2-40B4-BE49-F238E27FC236}">
                <a16:creationId xmlns="" xmlns:a16="http://schemas.microsoft.com/office/drawing/2014/main" id="{46F7D89F-7A37-DD00-9F9C-8331DB5040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980800" y="6462000"/>
            <a:ext cx="6264000" cy="18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9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 smtClean="0"/>
              <a:t>Victor Maier | Bachelor Präsentation |</a:t>
            </a:r>
            <a:endParaRPr lang="de-DE" dirty="0"/>
          </a:p>
        </p:txBody>
      </p:sp>
    </p:spTree>
    <p:extLst>
      <p:ext uri="{BB962C8B-B14F-4D97-AF65-F5344CB8AC3E}">
        <p14:creationId xmlns="" xmlns:p14="http://schemas.microsoft.com/office/powerpoint/2010/main" val="371207095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5019">
          <p15:clr>
            <a:srgbClr val="FBAE40"/>
          </p15:clr>
        </p15:guide>
        <p15:guide id="4" orient="horz" pos="1185">
          <p15:clr>
            <a:srgbClr val="FBAE40"/>
          </p15:clr>
        </p15:guide>
        <p15:guide id="5" pos="2615">
          <p15:clr>
            <a:srgbClr val="FBAE40"/>
          </p15:clr>
        </p15:guide>
        <p15:guide id="7" orient="horz" pos="3974">
          <p15:clr>
            <a:srgbClr val="FBAE40"/>
          </p15:clr>
        </p15:guide>
        <p15:guide id="8" orient="horz" pos="2546">
          <p15:clr>
            <a:srgbClr val="FBAE40"/>
          </p15:clr>
        </p15:guide>
        <p15:guide id="9" orient="horz" pos="2614">
          <p15:clr>
            <a:srgbClr val="FBAE40"/>
          </p15:clr>
        </p15:guide>
        <p15:guide id="10" pos="2683">
          <p15:clr>
            <a:srgbClr val="FBAE40"/>
          </p15:clr>
        </p15:guide>
        <p15:guide id="11" pos="5087">
          <p15:clr>
            <a:srgbClr val="FBAE40"/>
          </p15:clr>
        </p15:guide>
        <p15:guide id="12" pos="279">
          <p15:clr>
            <a:srgbClr val="FBAE40"/>
          </p15:clr>
        </p15:guide>
        <p15:guide id="13" pos="7423">
          <p15:clr>
            <a:srgbClr val="FBAE40"/>
          </p15:clr>
        </p15:guide>
        <p15:guide id="14" orient="horz" pos="232">
          <p15:clr>
            <a:srgbClr val="FBAE40"/>
          </p15:clr>
        </p15:guide>
        <p15:guide id="15" orient="horz" pos="1071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18AC016B-CBE9-B1E9-25DB-1AD41666F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6" name="Datumsplatzhalter 5">
            <a:extLst>
              <a:ext uri="{FF2B5EF4-FFF2-40B4-BE49-F238E27FC236}">
                <a16:creationId xmlns="" xmlns:a16="http://schemas.microsoft.com/office/drawing/2014/main" id="{CD6E23B1-88A0-B39B-7F81-21D83D7BA7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C114E-F877-480B-AD8F-6850E0896ABD}" type="datetime4">
              <a:rPr lang="de-DE" smtClean="0"/>
              <a:pPr/>
              <a:t>24. Oktober 2023</a:t>
            </a:fld>
            <a:endParaRPr lang="de-DE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="" xmlns:a16="http://schemas.microsoft.com/office/drawing/2014/main" id="{38946862-EB57-BF1F-4116-DA29E1D24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71F0E-BA57-4409-A3A5-945CC828A36E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3" name="Fußzeilenplatzhalter 4">
            <a:extLst>
              <a:ext uri="{FF2B5EF4-FFF2-40B4-BE49-F238E27FC236}">
                <a16:creationId xmlns="" xmlns:a16="http://schemas.microsoft.com/office/drawing/2014/main" id="{E1DC7F0C-CFD8-8568-4C22-28B12CA392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980800" y="6462000"/>
            <a:ext cx="6264000" cy="18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9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 smtClean="0"/>
              <a:t>Victor Maier | Bachelor Präsentation |</a:t>
            </a:r>
            <a:endParaRPr lang="de-DE" dirty="0"/>
          </a:p>
        </p:txBody>
      </p:sp>
    </p:spTree>
    <p:extLst>
      <p:ext uri="{BB962C8B-B14F-4D97-AF65-F5344CB8AC3E}">
        <p14:creationId xmlns="" xmlns:p14="http://schemas.microsoft.com/office/powerpoint/2010/main" val="3175610681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279">
          <p15:clr>
            <a:srgbClr val="FBAE40"/>
          </p15:clr>
        </p15:guide>
        <p15:guide id="2" pos="7423">
          <p15:clr>
            <a:srgbClr val="FBAE40"/>
          </p15:clr>
        </p15:guide>
        <p15:guide id="3" orient="horz" pos="232">
          <p15:clr>
            <a:srgbClr val="FBAE40"/>
          </p15:clr>
        </p15:guide>
        <p15:guide id="4" orient="horz" pos="1071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>
            <a:extLst>
              <a:ext uri="{FF2B5EF4-FFF2-40B4-BE49-F238E27FC236}">
                <a16:creationId xmlns="" xmlns:a16="http://schemas.microsoft.com/office/drawing/2014/main" id="{AD0F8B47-AB4B-D5CF-9E17-FEC86D3DE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8A967-C628-4EBC-B776-F64E4B63B455}" type="datetime4">
              <a:rPr lang="de-DE" smtClean="0"/>
              <a:pPr/>
              <a:t>24. Oktober 2023</a:t>
            </a:fld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="" xmlns:a16="http://schemas.microsoft.com/office/drawing/2014/main" id="{67C646BD-B5B7-07D4-6124-846ED9349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71F0E-BA57-4409-A3A5-945CC828A36E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2" name="Fußzeilenplatzhalter 4">
            <a:extLst>
              <a:ext uri="{FF2B5EF4-FFF2-40B4-BE49-F238E27FC236}">
                <a16:creationId xmlns="" xmlns:a16="http://schemas.microsoft.com/office/drawing/2014/main" id="{99F3D981-772B-C858-F407-E96B9C92DF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980800" y="6462000"/>
            <a:ext cx="6264000" cy="18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9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 smtClean="0"/>
              <a:t>Victor Maier | Bachelor Präsentation |</a:t>
            </a:r>
            <a:endParaRPr lang="de-DE" dirty="0"/>
          </a:p>
        </p:txBody>
      </p:sp>
    </p:spTree>
    <p:extLst>
      <p:ext uri="{BB962C8B-B14F-4D97-AF65-F5344CB8AC3E}">
        <p14:creationId xmlns="" xmlns:p14="http://schemas.microsoft.com/office/powerpoint/2010/main" val="3227058783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279">
          <p15:clr>
            <a:srgbClr val="FBAE40"/>
          </p15:clr>
        </p15:guide>
        <p15:guide id="2" pos="7423">
          <p15:clr>
            <a:srgbClr val="FBAE40"/>
          </p15:clr>
        </p15:guide>
        <p15:guide id="3" orient="horz" pos="232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lussfolie">
    <p:bg bwMode="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18AC016B-CBE9-B1E9-25DB-1AD41666F1E4}"/>
              </a:ext>
            </a:extLst>
          </p:cNvPr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lnSpc>
                <a:spcPct val="100000"/>
              </a:lnSpc>
              <a:defRPr sz="3600">
                <a:solidFill>
                  <a:schemeClr val="bg2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6" name="Datumsplatzhalter 5">
            <a:extLst>
              <a:ext uri="{FF2B5EF4-FFF2-40B4-BE49-F238E27FC236}">
                <a16:creationId xmlns="" xmlns:a16="http://schemas.microsoft.com/office/drawing/2014/main" id="{CD6E23B1-88A0-B39B-7F81-21D83D7BA785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white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3EB283D-650E-4D4B-9855-6EE8C1089AF4}" type="datetime4">
              <a:rPr lang="de-DE" smtClean="0"/>
              <a:pPr/>
              <a:t>24. Oktober 2023</a:t>
            </a:fld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="" xmlns:a16="http://schemas.microsoft.com/office/drawing/2014/main" id="{507299F2-2C01-EE77-79E2-17A5852DF9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white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Victor Maier | Bachelor Präsentation |</a:t>
            </a:r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="" xmlns:a16="http://schemas.microsoft.com/office/drawing/2014/main" id="{3C260B29-097F-47E0-6EBA-206D145531D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white">
          <a:xfrm>
            <a:off x="442913" y="3429000"/>
            <a:ext cx="5581650" cy="2771775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>
                <a:solidFill>
                  <a:schemeClr val="bg2"/>
                </a:solidFill>
              </a:defRPr>
            </a:lvl1pPr>
            <a:lvl2pPr marL="324000" indent="0">
              <a:lnSpc>
                <a:spcPct val="100000"/>
              </a:lnSpc>
              <a:spcBef>
                <a:spcPts val="1000"/>
              </a:spcBef>
              <a:buNone/>
              <a:defRPr>
                <a:solidFill>
                  <a:schemeClr val="bg2"/>
                </a:solidFill>
              </a:defRPr>
            </a:lvl2pPr>
            <a:lvl3pPr marL="684000" indent="0">
              <a:lnSpc>
                <a:spcPct val="100000"/>
              </a:lnSpc>
              <a:spcBef>
                <a:spcPts val="1000"/>
              </a:spcBef>
              <a:buNone/>
              <a:defRPr>
                <a:solidFill>
                  <a:schemeClr val="bg2"/>
                </a:solidFill>
              </a:defRPr>
            </a:lvl3pPr>
            <a:lvl4pPr marL="1044000" indent="0">
              <a:lnSpc>
                <a:spcPct val="100000"/>
              </a:lnSpc>
              <a:spcBef>
                <a:spcPts val="1000"/>
              </a:spcBef>
              <a:buNone/>
              <a:defRPr>
                <a:solidFill>
                  <a:schemeClr val="bg2"/>
                </a:solidFill>
              </a:defRPr>
            </a:lvl4pPr>
            <a:lvl5pPr marL="1404000" indent="0">
              <a:lnSpc>
                <a:spcPct val="100000"/>
              </a:lnSpc>
              <a:spcBef>
                <a:spcPts val="1000"/>
              </a:spcBef>
              <a:buNone/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5" name="Textplatzhalter 3">
            <a:extLst>
              <a:ext uri="{FF2B5EF4-FFF2-40B4-BE49-F238E27FC236}">
                <a16:creationId xmlns="" xmlns:a16="http://schemas.microsoft.com/office/drawing/2014/main" id="{BFCEBEB3-9CF9-38E2-5212-791077F418C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 bwMode="white">
          <a:xfrm>
            <a:off x="6167438" y="3429000"/>
            <a:ext cx="5616575" cy="2771775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>
                <a:solidFill>
                  <a:schemeClr val="bg2"/>
                </a:solidFill>
              </a:defRPr>
            </a:lvl1pPr>
            <a:lvl2pPr marL="324000" indent="0">
              <a:lnSpc>
                <a:spcPct val="100000"/>
              </a:lnSpc>
              <a:spcBef>
                <a:spcPts val="1000"/>
              </a:spcBef>
              <a:buNone/>
              <a:defRPr>
                <a:solidFill>
                  <a:schemeClr val="bg2"/>
                </a:solidFill>
              </a:defRPr>
            </a:lvl2pPr>
            <a:lvl3pPr marL="684000" indent="0">
              <a:lnSpc>
                <a:spcPct val="100000"/>
              </a:lnSpc>
              <a:spcBef>
                <a:spcPts val="1000"/>
              </a:spcBef>
              <a:buNone/>
              <a:defRPr>
                <a:solidFill>
                  <a:schemeClr val="bg2"/>
                </a:solidFill>
              </a:defRPr>
            </a:lvl3pPr>
            <a:lvl4pPr marL="1044000" indent="0">
              <a:lnSpc>
                <a:spcPct val="100000"/>
              </a:lnSpc>
              <a:spcBef>
                <a:spcPts val="1000"/>
              </a:spcBef>
              <a:buNone/>
              <a:defRPr>
                <a:solidFill>
                  <a:schemeClr val="bg2"/>
                </a:solidFill>
              </a:defRPr>
            </a:lvl4pPr>
            <a:lvl5pPr marL="1404000" indent="0">
              <a:lnSpc>
                <a:spcPct val="100000"/>
              </a:lnSpc>
              <a:spcBef>
                <a:spcPts val="1000"/>
              </a:spcBef>
              <a:buNone/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="" xmlns:a16="http://schemas.microsoft.com/office/drawing/2014/main" id="{F2C85225-AD3C-2985-F8E1-A2FFCF318A9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=""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2800" y="6493236"/>
            <a:ext cx="1692000" cy="188637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874309681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279">
          <p15:clr>
            <a:srgbClr val="FBAE40"/>
          </p15:clr>
        </p15:guide>
        <p15:guide id="2" pos="7423">
          <p15:clr>
            <a:srgbClr val="FBAE40"/>
          </p15:clr>
        </p15:guide>
        <p15:guide id="3" orient="horz" pos="232">
          <p15:clr>
            <a:srgbClr val="FBAE40"/>
          </p15:clr>
        </p15:guide>
        <p15:guide id="4" orient="horz" pos="1071">
          <p15:clr>
            <a:srgbClr val="FBAE40"/>
          </p15:clr>
        </p15:guide>
        <p15:guide id="5" pos="3795">
          <p15:clr>
            <a:srgbClr val="FBAE40"/>
          </p15:clr>
        </p15:guide>
        <p15:guide id="6" pos="3885">
          <p15:clr>
            <a:srgbClr val="FBAE40"/>
          </p15:clr>
        </p15:guide>
        <p15:guide id="7" orient="horz" pos="2160">
          <p15:clr>
            <a:srgbClr val="FBAE40"/>
          </p15:clr>
        </p15:guide>
        <p15:guide id="8" orient="horz" pos="3906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 mit Sieg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="" xmlns:a16="http://schemas.microsoft.com/office/drawing/2014/main" id="{E8F51F94-1D30-9733-653C-0414356014D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 amt="30000"/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 r="14894" b="9397"/>
          <a:stretch/>
        </p:blipFill>
        <p:spPr>
          <a:xfrm>
            <a:off x="6096000" y="368299"/>
            <a:ext cx="6096000" cy="6489701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="" xmlns:a16="http://schemas.microsoft.com/office/drawing/2014/main" id="{89AB50A7-6D35-8AE8-82AA-4473662FC45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=""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2912" y="374214"/>
            <a:ext cx="2808000" cy="313057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="" xmlns:a16="http://schemas.microsoft.com/office/drawing/2014/main" id="{4DE1F60B-AB84-B8C0-78FD-0AC0493444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2913" y="1881188"/>
            <a:ext cx="11341100" cy="1440000"/>
          </a:xfrm>
        </p:spPr>
        <p:txBody>
          <a:bodyPr anchor="t" anchorCtr="0"/>
          <a:lstStyle>
            <a:lvl1pPr algn="l">
              <a:lnSpc>
                <a:spcPct val="100000"/>
              </a:lnSpc>
              <a:defRPr sz="4800">
                <a:solidFill>
                  <a:schemeClr val="bg2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="" xmlns:a16="http://schemas.microsoft.com/office/drawing/2014/main" id="{82F6E72D-E2CD-2B17-1692-0088D3E8DB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2913" y="3429000"/>
            <a:ext cx="11341100" cy="972000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DE" dirty="0"/>
          </a:p>
        </p:txBody>
      </p:sp>
      <p:sp>
        <p:nvSpPr>
          <p:cNvPr id="8" name="Textplatzhalter 7">
            <a:extLst>
              <a:ext uri="{FF2B5EF4-FFF2-40B4-BE49-F238E27FC236}">
                <a16:creationId xmlns="" xmlns:a16="http://schemas.microsoft.com/office/drawing/2014/main" id="{A56DFB73-932F-F00F-5C9B-46E7CB5DE7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2913" y="4848906"/>
            <a:ext cx="8532812" cy="1692000"/>
          </a:xfrm>
        </p:spPr>
        <p:txBody>
          <a:bodyPr anchor="b" anchorCtr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="" xmlns:p14="http://schemas.microsoft.com/office/powerpoint/2010/main" val="362425135"/>
      </p:ext>
    </p:extLst>
  </p:cSld>
  <p:clrMapOvr>
    <a:masterClrMapping/>
  </p:clrMapOvr>
  <p:extLst>
    <p:ext uri="{DCECCB84-F9BA-43D5-87BE-67443E8EF086}">
      <p15:sldGuideLst xmlns="" xmlns:p15="http://schemas.microsoft.com/office/powerpoint/2012/main">
        <p15:guide id="4" orient="horz" pos="2160">
          <p15:clr>
            <a:srgbClr val="FBAE40"/>
          </p15:clr>
        </p15:guide>
        <p15:guide id="5" orient="horz" pos="1185">
          <p15:clr>
            <a:srgbClr val="FBAE40"/>
          </p15:clr>
        </p15:guide>
        <p15:guide id="6" pos="279">
          <p15:clr>
            <a:srgbClr val="FBAE40"/>
          </p15:clr>
        </p15:guide>
        <p15:guide id="7" pos="7423">
          <p15:clr>
            <a:srgbClr val="FBAE40"/>
          </p15:clr>
        </p15:guide>
        <p15:guide id="8" orient="horz" pos="2092">
          <p15:clr>
            <a:srgbClr val="FBAE40"/>
          </p15:clr>
        </p15:guide>
        <p15:guide id="9" orient="horz" pos="2772">
          <p15:clr>
            <a:srgbClr val="FBAE40"/>
          </p15:clr>
        </p15:guide>
        <p15:guide id="10" orient="horz" pos="3045">
          <p15:clr>
            <a:srgbClr val="FBAE40"/>
          </p15:clr>
        </p15:guide>
        <p15:guide id="11" orient="horz" pos="4133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 mit Fremdlogo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="" xmlns:a16="http://schemas.microsoft.com/office/drawing/2014/main" id="{D87EEEFF-F197-DA39-3007-CE63560C182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 amt="20000"/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 b="9463"/>
          <a:stretch/>
        </p:blipFill>
        <p:spPr>
          <a:xfrm>
            <a:off x="4695296" y="373044"/>
            <a:ext cx="7162800" cy="6484956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="" xmlns:a16="http://schemas.microsoft.com/office/drawing/2014/main" id="{89AB50A7-6D35-8AE8-82AA-4473662FC45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=""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2912" y="374214"/>
            <a:ext cx="2808000" cy="313057"/>
          </a:xfrm>
          <a:prstGeom prst="rect">
            <a:avLst/>
          </a:prstGeom>
        </p:spPr>
      </p:pic>
      <p:sp>
        <p:nvSpPr>
          <p:cNvPr id="8" name="Textplatzhalter 7">
            <a:extLst>
              <a:ext uri="{FF2B5EF4-FFF2-40B4-BE49-F238E27FC236}">
                <a16:creationId xmlns="" xmlns:a16="http://schemas.microsoft.com/office/drawing/2014/main" id="{A56DFB73-932F-F00F-5C9B-46E7CB5DE7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2913" y="4848906"/>
            <a:ext cx="8100000" cy="1692000"/>
          </a:xfrm>
        </p:spPr>
        <p:txBody>
          <a:bodyPr anchor="b" anchorCtr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="" xmlns:a16="http://schemas.microsoft.com/office/drawing/2014/main" id="{A1B2E311-891A-6139-1517-C0FB65EECF1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 bwMode="black">
          <a:xfrm>
            <a:off x="8975725" y="0"/>
            <a:ext cx="3216275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="" xmlns:a16="http://schemas.microsoft.com/office/drawing/2014/main" id="{4DE1F60B-AB84-B8C0-78FD-0AC0493444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2912" y="1881188"/>
            <a:ext cx="8100000" cy="1440000"/>
          </a:xfrm>
        </p:spPr>
        <p:txBody>
          <a:bodyPr anchor="t" anchorCtr="0"/>
          <a:lstStyle>
            <a:lvl1pPr algn="l">
              <a:lnSpc>
                <a:spcPct val="10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="" xmlns:a16="http://schemas.microsoft.com/office/drawing/2014/main" id="{82F6E72D-E2CD-2B17-1692-0088D3E8DB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2913" y="3429000"/>
            <a:ext cx="8100000" cy="972000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  <a:endParaRPr lang="de-DE" dirty="0"/>
          </a:p>
        </p:txBody>
      </p:sp>
      <p:sp>
        <p:nvSpPr>
          <p:cNvPr id="9" name="Bildplatzhalter 8">
            <a:extLst>
              <a:ext uri="{FF2B5EF4-FFF2-40B4-BE49-F238E27FC236}">
                <a16:creationId xmlns="" xmlns:a16="http://schemas.microsoft.com/office/drawing/2014/main" id="{FEB8D6A9-31C7-629A-4A9B-016730CD72A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 bwMode="white">
          <a:xfrm>
            <a:off x="9299575" y="838800"/>
            <a:ext cx="1800000" cy="900000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0" name="Bildplatzhalter 8" descr="Fremdlogo 2">
            <a:extLst>
              <a:ext uri="{FF2B5EF4-FFF2-40B4-BE49-F238E27FC236}">
                <a16:creationId xmlns="" xmlns:a16="http://schemas.microsoft.com/office/drawing/2014/main" id="{8ACB8E74-7671-A519-DDB5-63BF9E52DA0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white">
          <a:xfrm>
            <a:off x="9299575" y="2044800"/>
            <a:ext cx="1800000" cy="900000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1" name="Bildplatzhalter 8" descr="Fremdlogo 3">
            <a:extLst>
              <a:ext uri="{FF2B5EF4-FFF2-40B4-BE49-F238E27FC236}">
                <a16:creationId xmlns="" xmlns:a16="http://schemas.microsoft.com/office/drawing/2014/main" id="{AB46DBD7-F20A-3546-6D58-CF03E2F9024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white">
          <a:xfrm>
            <a:off x="9299575" y="3250800"/>
            <a:ext cx="1800000" cy="900000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2" name="Bildplatzhalter 8" descr="Fremdlogo 4">
            <a:extLst>
              <a:ext uri="{FF2B5EF4-FFF2-40B4-BE49-F238E27FC236}">
                <a16:creationId xmlns="" xmlns:a16="http://schemas.microsoft.com/office/drawing/2014/main" id="{BBFB484B-BF8E-D0CE-E5B0-DAEC5F8128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 bwMode="white">
          <a:xfrm>
            <a:off x="9299575" y="4456800"/>
            <a:ext cx="1800000" cy="900000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5" name="Textplatzhalter 14" descr="Fremdlogo 1">
            <a:extLst>
              <a:ext uri="{FF2B5EF4-FFF2-40B4-BE49-F238E27FC236}">
                <a16:creationId xmlns="" xmlns:a16="http://schemas.microsoft.com/office/drawing/2014/main" id="{7123E8E8-BC97-5DA7-DA4A-FFC2BDD84D6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 bwMode="white">
          <a:xfrm>
            <a:off x="9299574" y="368300"/>
            <a:ext cx="2557463" cy="29845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04000" indent="0">
              <a:lnSpc>
                <a:spcPct val="100000"/>
              </a:lnSpc>
              <a:buNone/>
              <a:defRPr sz="14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64000" indent="0">
              <a:lnSpc>
                <a:spcPct val="100000"/>
              </a:lnSpc>
              <a:buNone/>
              <a:defRPr sz="14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224000" indent="0">
              <a:lnSpc>
                <a:spcPct val="100000"/>
              </a:lnSpc>
              <a:buNone/>
              <a:defRPr sz="14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584000" indent="0">
              <a:lnSpc>
                <a:spcPct val="100000"/>
              </a:lnSpc>
              <a:buNone/>
              <a:defRPr sz="14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Bildplatzhalter 8" descr="Fremdlogo 4">
            <a:extLst>
              <a:ext uri="{FF2B5EF4-FFF2-40B4-BE49-F238E27FC236}">
                <a16:creationId xmlns="" xmlns:a16="http://schemas.microsoft.com/office/drawing/2014/main" id="{6259E0E4-F492-F013-D3DD-30D1AD8D763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 bwMode="white">
          <a:xfrm>
            <a:off x="9299575" y="5661138"/>
            <a:ext cx="1800000" cy="900000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</p:spTree>
    <p:extLst>
      <p:ext uri="{BB962C8B-B14F-4D97-AF65-F5344CB8AC3E}">
        <p14:creationId xmlns="" xmlns:p14="http://schemas.microsoft.com/office/powerpoint/2010/main" val="3791870976"/>
      </p:ext>
    </p:extLst>
  </p:cSld>
  <p:clrMapOvr>
    <a:masterClrMapping/>
  </p:clrMapOvr>
  <p:extLst>
    <p:ext uri="{DCECCB84-F9BA-43D5-87BE-67443E8EF086}">
      <p15:sldGuideLst xmlns="" xmlns:p15="http://schemas.microsoft.com/office/powerpoint/2012/main">
        <p15:guide id="2" pos="5858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1185">
          <p15:clr>
            <a:srgbClr val="FBAE40"/>
          </p15:clr>
        </p15:guide>
        <p15:guide id="7" pos="279">
          <p15:clr>
            <a:srgbClr val="FBAE40"/>
          </p15:clr>
        </p15:guide>
        <p15:guide id="8" orient="horz" pos="2092">
          <p15:clr>
            <a:srgbClr val="FBAE40"/>
          </p15:clr>
        </p15:guide>
        <p15:guide id="9" orient="horz" pos="2772">
          <p15:clr>
            <a:srgbClr val="FBAE40"/>
          </p15:clr>
        </p15:guide>
        <p15:guide id="10" orient="horz" pos="3045">
          <p15:clr>
            <a:srgbClr val="FBAE40"/>
          </p15:clr>
        </p15:guide>
        <p15:guide id="12" orient="horz" pos="4133">
          <p15:clr>
            <a:srgbClr val="FBAE40"/>
          </p15:clr>
        </p15:guide>
        <p15:guide id="13" pos="5382">
          <p15:clr>
            <a:srgbClr val="FBAE40"/>
          </p15:clr>
        </p15:guide>
        <p15:guide id="14" pos="7469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 mit Fremdlog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="" xmlns:a16="http://schemas.microsoft.com/office/drawing/2014/main" id="{1DDD28D5-EDA9-47FB-2F02-AEB843BA7EE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 amt="30000"/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 b="9463"/>
          <a:stretch/>
        </p:blipFill>
        <p:spPr>
          <a:xfrm>
            <a:off x="4689352" y="373044"/>
            <a:ext cx="7162800" cy="6484956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="" xmlns:a16="http://schemas.microsoft.com/office/drawing/2014/main" id="{A1B2E311-891A-6139-1517-C0FB65EECF1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8975725" y="0"/>
            <a:ext cx="3216275" cy="6858000"/>
          </a:xfrm>
          <a:prstGeom prst="rect">
            <a:avLst/>
          </a:prstGeom>
          <a:solidFill>
            <a:srgbClr val="EBED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Grafik 4">
            <a:extLst>
              <a:ext uri="{FF2B5EF4-FFF2-40B4-BE49-F238E27FC236}">
                <a16:creationId xmlns="" xmlns:a16="http://schemas.microsoft.com/office/drawing/2014/main" id="{89AB50A7-6D35-8AE8-82AA-4473662FC45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=""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2912" y="374214"/>
            <a:ext cx="2808000" cy="313057"/>
          </a:xfrm>
          <a:prstGeom prst="rect">
            <a:avLst/>
          </a:prstGeom>
        </p:spPr>
      </p:pic>
      <p:sp>
        <p:nvSpPr>
          <p:cNvPr id="8" name="Textplatzhalter 7">
            <a:extLst>
              <a:ext uri="{FF2B5EF4-FFF2-40B4-BE49-F238E27FC236}">
                <a16:creationId xmlns="" xmlns:a16="http://schemas.microsoft.com/office/drawing/2014/main" id="{A56DFB73-932F-F00F-5C9B-46E7CB5DE7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2913" y="4848906"/>
            <a:ext cx="8100000" cy="1692000"/>
          </a:xfrm>
        </p:spPr>
        <p:txBody>
          <a:bodyPr anchor="b" anchorCtr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="" xmlns:a16="http://schemas.microsoft.com/office/drawing/2014/main" id="{4DE1F60B-AB84-B8C0-78FD-0AC0493444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2912" y="1881188"/>
            <a:ext cx="8100000" cy="1440000"/>
          </a:xfrm>
        </p:spPr>
        <p:txBody>
          <a:bodyPr anchor="t" anchorCtr="0"/>
          <a:lstStyle>
            <a:lvl1pPr algn="l">
              <a:lnSpc>
                <a:spcPct val="100000"/>
              </a:lnSpc>
              <a:defRPr sz="4800">
                <a:solidFill>
                  <a:schemeClr val="bg2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="" xmlns:a16="http://schemas.microsoft.com/office/drawing/2014/main" id="{82F6E72D-E2CD-2B17-1692-0088D3E8DB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2913" y="3429000"/>
            <a:ext cx="8100000" cy="972000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DE" dirty="0"/>
          </a:p>
        </p:txBody>
      </p:sp>
      <p:sp>
        <p:nvSpPr>
          <p:cNvPr id="9" name="Bildplatzhalter 8">
            <a:extLst>
              <a:ext uri="{FF2B5EF4-FFF2-40B4-BE49-F238E27FC236}">
                <a16:creationId xmlns="" xmlns:a16="http://schemas.microsoft.com/office/drawing/2014/main" id="{FEB8D6A9-31C7-629A-4A9B-016730CD72A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9299575" y="838800"/>
            <a:ext cx="1800000" cy="900000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0" name="Bildplatzhalter 8" descr="Fremdlogo 2">
            <a:extLst>
              <a:ext uri="{FF2B5EF4-FFF2-40B4-BE49-F238E27FC236}">
                <a16:creationId xmlns="" xmlns:a16="http://schemas.microsoft.com/office/drawing/2014/main" id="{8ACB8E74-7671-A519-DDB5-63BF9E52DA0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299575" y="2044800"/>
            <a:ext cx="1800000" cy="900000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1" name="Bildplatzhalter 8" descr="Fremdlogo 3">
            <a:extLst>
              <a:ext uri="{FF2B5EF4-FFF2-40B4-BE49-F238E27FC236}">
                <a16:creationId xmlns="" xmlns:a16="http://schemas.microsoft.com/office/drawing/2014/main" id="{AB46DBD7-F20A-3546-6D58-CF03E2F9024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299575" y="3250800"/>
            <a:ext cx="1800000" cy="900000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2" name="Bildplatzhalter 8" descr="Fremdlogo 4">
            <a:extLst>
              <a:ext uri="{FF2B5EF4-FFF2-40B4-BE49-F238E27FC236}">
                <a16:creationId xmlns="" xmlns:a16="http://schemas.microsoft.com/office/drawing/2014/main" id="{BBFB484B-BF8E-D0CE-E5B0-DAEC5F8128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299575" y="4456800"/>
            <a:ext cx="1800000" cy="900000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5" name="Textplatzhalter 14" descr="Fremdlogo 1">
            <a:extLst>
              <a:ext uri="{FF2B5EF4-FFF2-40B4-BE49-F238E27FC236}">
                <a16:creationId xmlns="" xmlns:a16="http://schemas.microsoft.com/office/drawing/2014/main" id="{7123E8E8-BC97-5DA7-DA4A-FFC2BDD84D6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299574" y="368300"/>
            <a:ext cx="2557463" cy="29845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04000" indent="0">
              <a:lnSpc>
                <a:spcPct val="100000"/>
              </a:lnSpc>
              <a:buNone/>
              <a:defRPr sz="14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64000" indent="0">
              <a:lnSpc>
                <a:spcPct val="100000"/>
              </a:lnSpc>
              <a:buNone/>
              <a:defRPr sz="14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224000" indent="0">
              <a:lnSpc>
                <a:spcPct val="100000"/>
              </a:lnSpc>
              <a:buNone/>
              <a:defRPr sz="14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584000" indent="0">
              <a:lnSpc>
                <a:spcPct val="100000"/>
              </a:lnSpc>
              <a:buNone/>
              <a:defRPr sz="14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Bildplatzhalter 8" descr="Fremdlogo 4">
            <a:extLst>
              <a:ext uri="{FF2B5EF4-FFF2-40B4-BE49-F238E27FC236}">
                <a16:creationId xmlns="" xmlns:a16="http://schemas.microsoft.com/office/drawing/2014/main" id="{AB5F9309-A00E-AA12-16E8-AB47264A146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 bwMode="white">
          <a:xfrm>
            <a:off x="9299575" y="5661138"/>
            <a:ext cx="1800000" cy="900000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</p:spTree>
    <p:extLst>
      <p:ext uri="{BB962C8B-B14F-4D97-AF65-F5344CB8AC3E}">
        <p14:creationId xmlns="" xmlns:p14="http://schemas.microsoft.com/office/powerpoint/2010/main" val="2491014120"/>
      </p:ext>
    </p:extLst>
  </p:cSld>
  <p:clrMapOvr>
    <a:masterClrMapping/>
  </p:clrMapOvr>
  <p:extLst>
    <p:ext uri="{DCECCB84-F9BA-43D5-87BE-67443E8EF086}">
      <p15:sldGuideLst xmlns="" xmlns:p15="http://schemas.microsoft.com/office/powerpoint/2012/main">
        <p15:guide id="2" pos="5858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1185">
          <p15:clr>
            <a:srgbClr val="FBAE40"/>
          </p15:clr>
        </p15:guide>
        <p15:guide id="7" pos="279">
          <p15:clr>
            <a:srgbClr val="FBAE40"/>
          </p15:clr>
        </p15:guide>
        <p15:guide id="8" orient="horz" pos="2092">
          <p15:clr>
            <a:srgbClr val="FBAE40"/>
          </p15:clr>
        </p15:guide>
        <p15:guide id="9" orient="horz" pos="2772">
          <p15:clr>
            <a:srgbClr val="FBAE40"/>
          </p15:clr>
        </p15:guide>
        <p15:guide id="10" orient="horz" pos="3045">
          <p15:clr>
            <a:srgbClr val="FBAE40"/>
          </p15:clr>
        </p15:guide>
        <p15:guide id="12" orient="horz" pos="4133">
          <p15:clr>
            <a:srgbClr val="FBAE40"/>
          </p15:clr>
        </p15:guide>
        <p15:guide id="13" pos="5382">
          <p15:clr>
            <a:srgbClr val="FBAE40"/>
          </p15:clr>
        </p15:guide>
        <p15:guide id="14" pos="7469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 mit Graf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="" xmlns:a16="http://schemas.microsoft.com/office/drawing/2014/main" id="{89AB50A7-6D35-8AE8-82AA-4473662FC45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=""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2912" y="374214"/>
            <a:ext cx="2808000" cy="313057"/>
          </a:xfrm>
          <a:prstGeom prst="rect">
            <a:avLst/>
          </a:prstGeom>
        </p:spPr>
      </p:pic>
      <p:sp>
        <p:nvSpPr>
          <p:cNvPr id="8" name="Textplatzhalter 7">
            <a:extLst>
              <a:ext uri="{FF2B5EF4-FFF2-40B4-BE49-F238E27FC236}">
                <a16:creationId xmlns="" xmlns:a16="http://schemas.microsoft.com/office/drawing/2014/main" id="{A56DFB73-932F-F00F-5C9B-46E7CB5DE7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2913" y="4848906"/>
            <a:ext cx="6300000" cy="1692000"/>
          </a:xfrm>
        </p:spPr>
        <p:txBody>
          <a:bodyPr anchor="b" anchorCtr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="" xmlns:a16="http://schemas.microsoft.com/office/drawing/2014/main" id="{4DE1F60B-AB84-B8C0-78FD-0AC0493444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2912" y="1881188"/>
            <a:ext cx="6300000" cy="1440000"/>
          </a:xfrm>
        </p:spPr>
        <p:txBody>
          <a:bodyPr anchor="t" anchorCtr="0"/>
          <a:lstStyle>
            <a:lvl1pPr algn="l">
              <a:lnSpc>
                <a:spcPct val="100000"/>
              </a:lnSpc>
              <a:defRPr sz="4800">
                <a:solidFill>
                  <a:schemeClr val="bg2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="" xmlns:a16="http://schemas.microsoft.com/office/drawing/2014/main" id="{82F6E72D-E2CD-2B17-1692-0088D3E8DB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2913" y="3429000"/>
            <a:ext cx="6300000" cy="972000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DE" dirty="0"/>
          </a:p>
        </p:txBody>
      </p:sp>
      <p:sp>
        <p:nvSpPr>
          <p:cNvPr id="12" name="Bildplatzhalter 8">
            <a:extLst>
              <a:ext uri="{FF2B5EF4-FFF2-40B4-BE49-F238E27FC236}">
                <a16:creationId xmlns="" xmlns:a16="http://schemas.microsoft.com/office/drawing/2014/main" id="{BBFB484B-BF8E-D0CE-E5B0-DAEC5F8128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216800" y="0"/>
            <a:ext cx="4975200" cy="6858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</p:spTree>
    <p:extLst>
      <p:ext uri="{BB962C8B-B14F-4D97-AF65-F5344CB8AC3E}">
        <p14:creationId xmlns="" xmlns:p14="http://schemas.microsoft.com/office/powerpoint/2010/main" val="1657284897"/>
      </p:ext>
    </p:extLst>
  </p:cSld>
  <p:clrMapOvr>
    <a:masterClrMapping/>
  </p:clrMapOvr>
  <p:extLst>
    <p:ext uri="{DCECCB84-F9BA-43D5-87BE-67443E8EF086}">
      <p15:sldGuideLst xmlns="" xmlns:p15="http://schemas.microsoft.com/office/powerpoint/2012/main">
        <p15:guide id="2" pos="4543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1185">
          <p15:clr>
            <a:srgbClr val="FBAE40"/>
          </p15:clr>
        </p15:guide>
        <p15:guide id="7" pos="279">
          <p15:clr>
            <a:srgbClr val="FBAE40"/>
          </p15:clr>
        </p15:guide>
        <p15:guide id="8" orient="horz" pos="2092">
          <p15:clr>
            <a:srgbClr val="FBAE40"/>
          </p15:clr>
        </p15:guide>
        <p15:guide id="9" orient="horz" pos="2772">
          <p15:clr>
            <a:srgbClr val="FBAE40"/>
          </p15:clr>
        </p15:guide>
        <p15:guide id="10" orient="horz" pos="3045">
          <p15:clr>
            <a:srgbClr val="FBAE40"/>
          </p15:clr>
        </p15:guide>
        <p15:guide id="11" orient="horz" pos="4133">
          <p15:clr>
            <a:srgbClr val="FBAE40"/>
          </p15:clr>
        </p15:guide>
        <p15:guide id="12" pos="4248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ein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EB9E9AD6-DE3B-834C-F6EE-7CE27BC013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="" xmlns:a16="http://schemas.microsoft.com/office/drawing/2014/main" id="{5AC3A1B1-9EA2-2B08-7CEF-4A5BB300A78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249282" y="6462000"/>
            <a:ext cx="1440000" cy="180000"/>
          </a:xfrm>
        </p:spPr>
        <p:txBody>
          <a:bodyPr/>
          <a:lstStyle/>
          <a:p>
            <a:fld id="{EDD4C0D2-10AF-4C04-B286-F0A78930337F}" type="datetime4">
              <a:rPr lang="de-DE" smtClean="0"/>
              <a:pPr/>
              <a:t>24. Oktober 2023</a:t>
            </a:fld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="" xmlns:a16="http://schemas.microsoft.com/office/drawing/2014/main" id="{084E4AC8-CB06-E431-2C93-932B8B71A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71F0E-BA57-4409-A3A5-945CC828A36E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5" name="Gerader Verbinder 4">
            <a:extLst>
              <a:ext uri="{FF2B5EF4-FFF2-40B4-BE49-F238E27FC236}">
                <a16:creationId xmlns="" xmlns:a16="http://schemas.microsoft.com/office/drawing/2014/main" id="{D22DFAC7-A0DA-57B4-1A4E-570797EC71D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42913" y="1517904"/>
            <a:ext cx="11349037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r Verbinder 12">
            <a:extLst>
              <a:ext uri="{FF2B5EF4-FFF2-40B4-BE49-F238E27FC236}">
                <a16:creationId xmlns="" xmlns:a16="http://schemas.microsoft.com/office/drawing/2014/main" id="{6A693DD3-DFBA-AF7E-DE27-B3BD7C50E68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42913" y="6225495"/>
            <a:ext cx="11349037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platzhalter 5">
            <a:extLst>
              <a:ext uri="{FF2B5EF4-FFF2-40B4-BE49-F238E27FC236}">
                <a16:creationId xmlns="" xmlns:a16="http://schemas.microsoft.com/office/drawing/2014/main" id="{BCA7B009-98CE-F711-86B1-0FBDC39FD43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2914" y="1517904"/>
            <a:ext cx="11341099" cy="4681728"/>
          </a:xfrm>
        </p:spPr>
        <p:txBody>
          <a:bodyPr tIns="108000"/>
          <a:lstStyle>
            <a:lvl1pPr marL="0" indent="0">
              <a:buFontTx/>
              <a:buNone/>
              <a:defRPr/>
            </a:lvl1pPr>
            <a:lvl2pPr marL="0" indent="0">
              <a:buFontTx/>
              <a:buNone/>
              <a:defRPr/>
            </a:lvl2pPr>
            <a:lvl3pPr marL="0" indent="0">
              <a:buFontTx/>
              <a:buNone/>
              <a:defRPr/>
            </a:lvl3pPr>
            <a:lvl4pPr marL="0" indent="0">
              <a:buFontTx/>
              <a:buNone/>
              <a:defRPr/>
            </a:lvl4pPr>
            <a:lvl5pPr marL="0" indent="0">
              <a:buFontTx/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Fußzeilenplatzhalter 4">
            <a:extLst>
              <a:ext uri="{FF2B5EF4-FFF2-40B4-BE49-F238E27FC236}">
                <a16:creationId xmlns="" xmlns:a16="http://schemas.microsoft.com/office/drawing/2014/main" id="{C15CE090-CD89-8700-F0B5-8B44963439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980800" y="6462000"/>
            <a:ext cx="6264000" cy="18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9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 smtClean="0"/>
              <a:t>Victor Maier | Bachelor Präsentation |</a:t>
            </a:r>
            <a:endParaRPr lang="de-DE" dirty="0"/>
          </a:p>
        </p:txBody>
      </p:sp>
    </p:spTree>
    <p:extLst>
      <p:ext uri="{BB962C8B-B14F-4D97-AF65-F5344CB8AC3E}">
        <p14:creationId xmlns="" xmlns:p14="http://schemas.microsoft.com/office/powerpoint/2010/main" val="3720069389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2" orient="horz" pos="1185">
          <p15:clr>
            <a:srgbClr val="FBAE40"/>
          </p15:clr>
        </p15:guide>
        <p15:guide id="3" pos="279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232">
          <p15:clr>
            <a:srgbClr val="FBAE40"/>
          </p15:clr>
        </p15:guide>
        <p15:guide id="6" orient="horz" pos="1071">
          <p15:clr>
            <a:srgbClr val="FBAE40"/>
          </p15:clr>
        </p15:guide>
        <p15:guide id="7" orient="horz" pos="3906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zwei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EB9E9AD6-DE3B-834C-F6EE-7CE27BC013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="" xmlns:a16="http://schemas.microsoft.com/office/drawing/2014/main" id="{5AC3A1B1-9EA2-2B08-7CEF-4A5BB300A78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249282" y="6462000"/>
            <a:ext cx="1440000" cy="180000"/>
          </a:xfrm>
        </p:spPr>
        <p:txBody>
          <a:bodyPr/>
          <a:lstStyle/>
          <a:p>
            <a:fld id="{49679785-523F-4F20-BFC9-A946E757E3ED}" type="datetime4">
              <a:rPr lang="de-DE" smtClean="0"/>
              <a:pPr/>
              <a:t>24. Oktober 2023</a:t>
            </a:fld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="" xmlns:a16="http://schemas.microsoft.com/office/drawing/2014/main" id="{084E4AC8-CB06-E431-2C93-932B8B71A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71F0E-BA57-4409-A3A5-945CC828A36E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5" name="Gerader Verbinder 4">
            <a:extLst>
              <a:ext uri="{FF2B5EF4-FFF2-40B4-BE49-F238E27FC236}">
                <a16:creationId xmlns="" xmlns:a16="http://schemas.microsoft.com/office/drawing/2014/main" id="{D22DFAC7-A0DA-57B4-1A4E-570797EC71D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42913" y="1517904"/>
            <a:ext cx="11349037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r Verbinder 12">
            <a:extLst>
              <a:ext uri="{FF2B5EF4-FFF2-40B4-BE49-F238E27FC236}">
                <a16:creationId xmlns="" xmlns:a16="http://schemas.microsoft.com/office/drawing/2014/main" id="{6A693DD3-DFBA-AF7E-DE27-B3BD7C50E68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42913" y="6232752"/>
            <a:ext cx="11349037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platzhalter 5">
            <a:extLst>
              <a:ext uri="{FF2B5EF4-FFF2-40B4-BE49-F238E27FC236}">
                <a16:creationId xmlns="" xmlns:a16="http://schemas.microsoft.com/office/drawing/2014/main" id="{C4364C52-98A1-B1BF-95F1-E63754CB0E9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2913" y="1517904"/>
            <a:ext cx="11341099" cy="4681728"/>
          </a:xfrm>
        </p:spPr>
        <p:txBody>
          <a:bodyPr tIns="108000" numCol="2" spcCol="360000"/>
          <a:lstStyle>
            <a:lvl1pPr marL="0" indent="0">
              <a:buFontTx/>
              <a:buNone/>
              <a:defRPr/>
            </a:lvl1pPr>
            <a:lvl2pPr marL="0" indent="0">
              <a:buFontTx/>
              <a:buNone/>
              <a:defRPr/>
            </a:lvl2pPr>
            <a:lvl3pPr marL="0" indent="0">
              <a:buFontTx/>
              <a:buNone/>
              <a:defRPr/>
            </a:lvl3pPr>
            <a:lvl4pPr marL="0" indent="0">
              <a:buFontTx/>
              <a:buNone/>
              <a:defRPr/>
            </a:lvl4pPr>
            <a:lvl5pPr marL="0" indent="0">
              <a:buFontTx/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6" name="Fußzeilenplatzhalter 4">
            <a:extLst>
              <a:ext uri="{FF2B5EF4-FFF2-40B4-BE49-F238E27FC236}">
                <a16:creationId xmlns="" xmlns:a16="http://schemas.microsoft.com/office/drawing/2014/main" id="{AF17D3FD-DA6A-B09F-9B5F-E946BCA5CA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980800" y="6462000"/>
            <a:ext cx="6264000" cy="18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9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 smtClean="0"/>
              <a:t>Victor Maier | Bachelor Präsentation |</a:t>
            </a:r>
            <a:endParaRPr lang="de-DE" dirty="0"/>
          </a:p>
        </p:txBody>
      </p:sp>
    </p:spTree>
    <p:extLst>
      <p:ext uri="{BB962C8B-B14F-4D97-AF65-F5344CB8AC3E}">
        <p14:creationId xmlns="" xmlns:p14="http://schemas.microsoft.com/office/powerpoint/2010/main" val="3684155590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2" orient="horz" pos="1185">
          <p15:clr>
            <a:srgbClr val="FBAE40"/>
          </p15:clr>
        </p15:guide>
        <p15:guide id="3" pos="279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1071">
          <p15:clr>
            <a:srgbClr val="FBAE40"/>
          </p15:clr>
        </p15:guide>
        <p15:guide id="6" orient="horz" pos="232">
          <p15:clr>
            <a:srgbClr val="FBAE40"/>
          </p15:clr>
        </p15:guide>
        <p15:guide id="7" orient="horz" pos="3929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Kapitel-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DC2D3F0E-4D48-B8EA-224A-465A8DFA49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800" y="1882800"/>
            <a:ext cx="11340000" cy="1440000"/>
          </a:xfrm>
        </p:spPr>
        <p:txBody>
          <a:bodyPr anchor="t" anchorCtr="0"/>
          <a:lstStyle>
            <a:lvl1pPr>
              <a:lnSpc>
                <a:spcPct val="100000"/>
              </a:lnSpc>
              <a:defRPr sz="4800"/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="" xmlns:a16="http://schemas.microsoft.com/office/drawing/2014/main" id="{26160AD8-DE9A-9AAD-4D0F-7EA0D50744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2800" y="3430800"/>
            <a:ext cx="11340000" cy="972000"/>
          </a:xfrm>
        </p:spPr>
        <p:txBody>
          <a:bodyPr/>
          <a:lstStyle>
            <a:lvl1pPr marL="0" indent="0"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="" xmlns:a16="http://schemas.microsoft.com/office/drawing/2014/main" id="{11AACC7D-9991-7ED0-3156-F966506222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84DEA-4B2C-4EE0-8919-67A68A157C1E}" type="datetime4">
              <a:rPr lang="de-DE" smtClean="0"/>
              <a:pPr/>
              <a:t>24. Oktober 2023</a:t>
            </a:fld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="" xmlns:a16="http://schemas.microsoft.com/office/drawing/2014/main" id="{2C87C94C-59AE-DD77-EDD5-E2040DC3A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71F0E-BA57-4409-A3A5-945CC828A36E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="" xmlns:a16="http://schemas.microsoft.com/office/drawing/2014/main" id="{8561F5AD-D16A-9054-3F9E-7557F7F430D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 amt="30000"/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 r="14894" b="9397"/>
          <a:stretch/>
        </p:blipFill>
        <p:spPr>
          <a:xfrm>
            <a:off x="6096000" y="368299"/>
            <a:ext cx="6096000" cy="6489701"/>
          </a:xfrm>
          <a:prstGeom prst="rect">
            <a:avLst/>
          </a:prstGeom>
        </p:spPr>
      </p:pic>
      <p:sp>
        <p:nvSpPr>
          <p:cNvPr id="5" name="Fußzeilenplatzhalter 4">
            <a:extLst>
              <a:ext uri="{FF2B5EF4-FFF2-40B4-BE49-F238E27FC236}">
                <a16:creationId xmlns="" xmlns:a16="http://schemas.microsoft.com/office/drawing/2014/main" id="{3DA4ABE1-716E-3510-8917-64C4429AF3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980800" y="6462000"/>
            <a:ext cx="6264000" cy="18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9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 smtClean="0"/>
              <a:t>Victor Maier | Bachelor Präsentation |</a:t>
            </a:r>
            <a:endParaRPr lang="de-DE" dirty="0"/>
          </a:p>
        </p:txBody>
      </p:sp>
    </p:spTree>
    <p:extLst>
      <p:ext uri="{BB962C8B-B14F-4D97-AF65-F5344CB8AC3E}">
        <p14:creationId xmlns="" xmlns:p14="http://schemas.microsoft.com/office/powerpoint/2010/main" val="1353354366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orient="horz" pos="2160">
          <p15:clr>
            <a:srgbClr val="FBAE40"/>
          </p15:clr>
        </p15:guide>
        <p15:guide id="2" orient="horz" pos="1185">
          <p15:clr>
            <a:srgbClr val="FBAE40"/>
          </p15:clr>
        </p15:guide>
        <p15:guide id="3" pos="279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2092">
          <p15:clr>
            <a:srgbClr val="FBAE40"/>
          </p15:clr>
        </p15:guide>
        <p15:guide id="6" orient="horz" pos="2772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ein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EB9E9AD6-DE3B-834C-F6EE-7CE27BC013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="" xmlns:a16="http://schemas.microsoft.com/office/drawing/2014/main" id="{5AC3A1B1-9EA2-2B08-7CEF-4A5BB300A78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249282" y="6462000"/>
            <a:ext cx="1440000" cy="180000"/>
          </a:xfrm>
        </p:spPr>
        <p:txBody>
          <a:bodyPr/>
          <a:lstStyle/>
          <a:p>
            <a:fld id="{1A9321BD-1CCC-434D-890C-D0061900D31F}" type="datetime4">
              <a:rPr lang="de-DE" smtClean="0"/>
              <a:pPr/>
              <a:t>24. Oktober 2023</a:t>
            </a:fld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="" xmlns:a16="http://schemas.microsoft.com/office/drawing/2014/main" id="{084E4AC8-CB06-E431-2C93-932B8B71A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71F0E-BA57-4409-A3A5-945CC828A36E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="" xmlns:a16="http://schemas.microsoft.com/office/drawing/2014/main" id="{342F62DA-C002-970B-9E7C-014D632FB91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2913" y="1517904"/>
            <a:ext cx="11341099" cy="468172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Fußzeilenplatzhalter 4">
            <a:extLst>
              <a:ext uri="{FF2B5EF4-FFF2-40B4-BE49-F238E27FC236}">
                <a16:creationId xmlns="" xmlns:a16="http://schemas.microsoft.com/office/drawing/2014/main" id="{F28252FB-A77E-F850-415E-533CD820A8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980800" y="6462000"/>
            <a:ext cx="6264000" cy="18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9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 smtClean="0"/>
              <a:t>Victor Maier | Bachelor Präsentation |</a:t>
            </a:r>
            <a:endParaRPr lang="de-DE" dirty="0"/>
          </a:p>
        </p:txBody>
      </p:sp>
    </p:spTree>
    <p:extLst>
      <p:ext uri="{BB962C8B-B14F-4D97-AF65-F5344CB8AC3E}">
        <p14:creationId xmlns="" xmlns:p14="http://schemas.microsoft.com/office/powerpoint/2010/main" val="758455547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2" orient="horz" pos="1185">
          <p15:clr>
            <a:srgbClr val="FBAE40"/>
          </p15:clr>
        </p15:guide>
        <p15:guide id="3" pos="279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232">
          <p15:clr>
            <a:srgbClr val="FBAE40"/>
          </p15:clr>
        </p15:guide>
        <p15:guide id="6" orient="horz" pos="1071">
          <p15:clr>
            <a:srgbClr val="FBAE40"/>
          </p15:clr>
        </p15:guide>
        <p15:guide id="7" orient="horz" pos="3906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zwei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5B15478F-B967-3139-E427-AF9BE630C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8" name="Datumsplatzhalter 7">
            <a:extLst>
              <a:ext uri="{FF2B5EF4-FFF2-40B4-BE49-F238E27FC236}">
                <a16:creationId xmlns="" xmlns:a16="http://schemas.microsoft.com/office/drawing/2014/main" id="{A8C80D60-F0DD-3ACE-3664-35CD746A33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D8C50-C58F-484B-8966-ACB6AF5CE6BB}" type="datetime4">
              <a:rPr lang="de-DE" smtClean="0"/>
              <a:pPr/>
              <a:t>24. Oktober 2023</a:t>
            </a:fld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="" xmlns:a16="http://schemas.microsoft.com/office/drawing/2014/main" id="{44728AAD-484A-A445-FF06-D5516CC182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71F0E-BA57-4409-A3A5-945CC828A36E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="" xmlns:a16="http://schemas.microsoft.com/office/drawing/2014/main" id="{ACF61B28-96F4-956D-110E-D70D7542B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2912" y="1517904"/>
            <a:ext cx="5400000" cy="4681728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Textplatzhalter 5">
            <a:extLst>
              <a:ext uri="{FF2B5EF4-FFF2-40B4-BE49-F238E27FC236}">
                <a16:creationId xmlns="" xmlns:a16="http://schemas.microsoft.com/office/drawing/2014/main" id="{92B357CC-9A14-1036-8164-DB548FF8342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84013" y="1517904"/>
            <a:ext cx="5400000" cy="4681728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3" name="Fußzeilenplatzhalter 4">
            <a:extLst>
              <a:ext uri="{FF2B5EF4-FFF2-40B4-BE49-F238E27FC236}">
                <a16:creationId xmlns="" xmlns:a16="http://schemas.microsoft.com/office/drawing/2014/main" id="{00A9584A-4B0C-A81C-C064-6A5306C697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980800" y="6462000"/>
            <a:ext cx="6264000" cy="18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9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 smtClean="0"/>
              <a:t>Victor Maier | Bachelor Präsentation |</a:t>
            </a:r>
            <a:endParaRPr lang="de-DE" dirty="0"/>
          </a:p>
        </p:txBody>
      </p:sp>
    </p:spTree>
    <p:extLst>
      <p:ext uri="{BB962C8B-B14F-4D97-AF65-F5344CB8AC3E}">
        <p14:creationId xmlns="" xmlns:p14="http://schemas.microsoft.com/office/powerpoint/2010/main" val="3279217860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4021">
          <p15:clr>
            <a:srgbClr val="FBAE40"/>
          </p15:clr>
        </p15:guide>
        <p15:guide id="4" orient="horz" pos="1185">
          <p15:clr>
            <a:srgbClr val="FBAE40"/>
          </p15:clr>
        </p15:guide>
        <p15:guide id="5" pos="3681">
          <p15:clr>
            <a:srgbClr val="FBAE40"/>
          </p15:clr>
        </p15:guide>
        <p15:guide id="6" pos="279">
          <p15:clr>
            <a:srgbClr val="FBAE40"/>
          </p15:clr>
        </p15:guide>
        <p15:guide id="7" pos="7423">
          <p15:clr>
            <a:srgbClr val="FBAE40"/>
          </p15:clr>
        </p15:guide>
        <p15:guide id="8" orient="horz" pos="1071">
          <p15:clr>
            <a:srgbClr val="FBAE40"/>
          </p15:clr>
        </p15:guide>
        <p15:guide id="9" orient="horz" pos="232">
          <p15:clr>
            <a:srgbClr val="FBAE40"/>
          </p15:clr>
        </p15:guide>
        <p15:guide id="10" orient="horz" pos="3906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zweispaltig mit Überschrif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83F4A7C4-025F-8CB7-8150-07678C965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4" y="365125"/>
            <a:ext cx="11341100" cy="969264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="" xmlns:a16="http://schemas.microsoft.com/office/drawing/2014/main" id="{2C97C0F3-9E07-288D-D732-8748F4B625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2912" y="1517904"/>
            <a:ext cx="5400675" cy="647700"/>
          </a:xfrm>
        </p:spPr>
        <p:txBody>
          <a:bodyPr anchor="t" anchorCtr="0"/>
          <a:lstStyle>
            <a:lvl1pPr marL="0" indent="0">
              <a:buNone/>
              <a:defRPr sz="1800" b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="" xmlns:a16="http://schemas.microsoft.com/office/drawing/2014/main" id="{42A95515-7113-4A8A-DBB8-3B5D0E9D3DF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83338" y="1517904"/>
            <a:ext cx="5400975" cy="647700"/>
          </a:xfrm>
        </p:spPr>
        <p:txBody>
          <a:bodyPr anchor="t" anchorCtr="0"/>
          <a:lstStyle>
            <a:lvl1pPr marL="0" indent="0">
              <a:buNone/>
              <a:defRPr sz="1800" b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0" name="Datumsplatzhalter 9">
            <a:extLst>
              <a:ext uri="{FF2B5EF4-FFF2-40B4-BE49-F238E27FC236}">
                <a16:creationId xmlns="" xmlns:a16="http://schemas.microsoft.com/office/drawing/2014/main" id="{1A9D2A0A-3FAF-C915-DBA8-85CB745E18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D207D-C847-4C64-92A9-5CF05EBCD3E9}" type="datetime4">
              <a:rPr lang="de-DE" smtClean="0"/>
              <a:pPr/>
              <a:t>24. Oktober 2023</a:t>
            </a:fld>
            <a:endParaRPr lang="de-DE" dirty="0"/>
          </a:p>
        </p:txBody>
      </p:sp>
      <p:sp>
        <p:nvSpPr>
          <p:cNvPr id="12" name="Foliennummernplatzhalter 11">
            <a:extLst>
              <a:ext uri="{FF2B5EF4-FFF2-40B4-BE49-F238E27FC236}">
                <a16:creationId xmlns="" xmlns:a16="http://schemas.microsoft.com/office/drawing/2014/main" id="{016071D5-87AC-52B7-7B68-30FBE98B8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71F0E-BA57-4409-A3A5-945CC828A36E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Textplatzhalter 5">
            <a:extLst>
              <a:ext uri="{FF2B5EF4-FFF2-40B4-BE49-F238E27FC236}">
                <a16:creationId xmlns="" xmlns:a16="http://schemas.microsoft.com/office/drawing/2014/main" id="{50BAB8F2-A7BB-5C78-DC67-56B395ED68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2912" y="2165604"/>
            <a:ext cx="5400000" cy="403517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8" name="Textplatzhalter 5">
            <a:extLst>
              <a:ext uri="{FF2B5EF4-FFF2-40B4-BE49-F238E27FC236}">
                <a16:creationId xmlns="" xmlns:a16="http://schemas.microsoft.com/office/drawing/2014/main" id="{2A0034E0-4B18-95C8-1C2F-94E8909043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83338" y="2165604"/>
            <a:ext cx="5400000" cy="403528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Fußzeilenplatzhalter 4">
            <a:extLst>
              <a:ext uri="{FF2B5EF4-FFF2-40B4-BE49-F238E27FC236}">
                <a16:creationId xmlns="" xmlns:a16="http://schemas.microsoft.com/office/drawing/2014/main" id="{F342C7BE-1991-47BC-3158-8ED5B7C07D4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2980800" y="6462000"/>
            <a:ext cx="6264000" cy="18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9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 smtClean="0"/>
              <a:t>Victor Maier | Bachelor Präsentation |</a:t>
            </a:r>
            <a:endParaRPr lang="de-DE" dirty="0"/>
          </a:p>
        </p:txBody>
      </p:sp>
    </p:spTree>
    <p:extLst>
      <p:ext uri="{BB962C8B-B14F-4D97-AF65-F5344CB8AC3E}">
        <p14:creationId xmlns="" xmlns:p14="http://schemas.microsoft.com/office/powerpoint/2010/main" val="3232599882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681">
          <p15:clr>
            <a:srgbClr val="FBAE40"/>
          </p15:clr>
        </p15:guide>
        <p15:guide id="4" orient="horz" pos="1185">
          <p15:clr>
            <a:srgbClr val="FBAE40"/>
          </p15:clr>
        </p15:guide>
        <p15:guide id="5" orient="horz" pos="1593">
          <p15:clr>
            <a:srgbClr val="FBAE40"/>
          </p15:clr>
        </p15:guide>
        <p15:guide id="6" pos="4021">
          <p15:clr>
            <a:srgbClr val="FBAE40"/>
          </p15:clr>
        </p15:guide>
        <p15:guide id="7" pos="279">
          <p15:clr>
            <a:srgbClr val="FBAE40"/>
          </p15:clr>
        </p15:guide>
        <p15:guide id="8" pos="7423">
          <p15:clr>
            <a:srgbClr val="FBAE40"/>
          </p15:clr>
        </p15:guide>
        <p15:guide id="9" orient="horz" pos="232">
          <p15:clr>
            <a:srgbClr val="FBAE40"/>
          </p15:clr>
        </p15:guide>
        <p15:guide id="10" orient="horz" pos="1071">
          <p15:clr>
            <a:srgbClr val="FBAE40"/>
          </p15:clr>
        </p15:guide>
        <p15:guide id="11" orient="horz" pos="3906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mit Grafik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>
            <a:extLst>
              <a:ext uri="{FF2B5EF4-FFF2-40B4-BE49-F238E27FC236}">
                <a16:creationId xmlns="" xmlns:a16="http://schemas.microsoft.com/office/drawing/2014/main" id="{B7E1EDD9-4925-1F24-10E5-D3A9F49FA09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212012" y="0"/>
            <a:ext cx="4979987" cy="6858000"/>
          </a:xfr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="" xmlns:a16="http://schemas.microsoft.com/office/drawing/2014/main" id="{EB9E9AD6-DE3B-834C-F6EE-7CE27BC013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3" y="365125"/>
            <a:ext cx="6480000" cy="969264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="" xmlns:a16="http://schemas.microsoft.com/office/drawing/2014/main" id="{5AC3A1B1-9EA2-2B08-7CEF-4A5BB300A78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249282" y="6462000"/>
            <a:ext cx="1440000" cy="180000"/>
          </a:xfrm>
        </p:spPr>
        <p:txBody>
          <a:bodyPr/>
          <a:lstStyle/>
          <a:p>
            <a:fld id="{1986AF8F-E67E-415D-AA37-8B714560DF39}" type="datetime4">
              <a:rPr lang="de-DE" smtClean="0"/>
              <a:pPr/>
              <a:t>24. Oktober 2023</a:t>
            </a:fld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="" xmlns:a16="http://schemas.microsoft.com/office/drawing/2014/main" id="{084E4AC8-CB06-E431-2C93-932B8B71A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71F0E-BA57-4409-A3A5-945CC828A36E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4" name="Textplatzhalter 5">
            <a:extLst>
              <a:ext uri="{FF2B5EF4-FFF2-40B4-BE49-F238E27FC236}">
                <a16:creationId xmlns="" xmlns:a16="http://schemas.microsoft.com/office/drawing/2014/main" id="{7FE1C6C9-F1BB-1FEC-A71A-7BC83427071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2913" y="1517904"/>
            <a:ext cx="6481762" cy="468172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6" name="Fußzeilenplatzhalter 4">
            <a:extLst>
              <a:ext uri="{FF2B5EF4-FFF2-40B4-BE49-F238E27FC236}">
                <a16:creationId xmlns="" xmlns:a16="http://schemas.microsoft.com/office/drawing/2014/main" id="{98B81995-A129-1A92-1536-8E853E15E3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980800" y="6462000"/>
            <a:ext cx="6264000" cy="18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9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 smtClean="0"/>
              <a:t>Victor Maier | Bachelor Präsentation |</a:t>
            </a:r>
            <a:endParaRPr lang="de-DE" dirty="0"/>
          </a:p>
        </p:txBody>
      </p:sp>
    </p:spTree>
    <p:extLst>
      <p:ext uri="{BB962C8B-B14F-4D97-AF65-F5344CB8AC3E}">
        <p14:creationId xmlns="" xmlns:p14="http://schemas.microsoft.com/office/powerpoint/2010/main" val="613185729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2" pos="4543">
          <p15:clr>
            <a:srgbClr val="FBAE40"/>
          </p15:clr>
        </p15:guide>
        <p15:guide id="4" orient="horz" pos="1185">
          <p15:clr>
            <a:srgbClr val="FBAE40"/>
          </p15:clr>
        </p15:guide>
        <p15:guide id="5" pos="4362">
          <p15:clr>
            <a:srgbClr val="FBAE40"/>
          </p15:clr>
        </p15:guide>
        <p15:guide id="6" pos="279">
          <p15:clr>
            <a:srgbClr val="FBAE40"/>
          </p15:clr>
        </p15:guide>
        <p15:guide id="7" orient="horz" pos="232">
          <p15:clr>
            <a:srgbClr val="FBAE40"/>
          </p15:clr>
        </p15:guide>
        <p15:guide id="8" orient="horz" pos="3906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mit Grafik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>
            <a:extLst>
              <a:ext uri="{FF2B5EF4-FFF2-40B4-BE49-F238E27FC236}">
                <a16:creationId xmlns="" xmlns:a16="http://schemas.microsoft.com/office/drawing/2014/main" id="{B7E1EDD9-4925-1F24-10E5-D3A9F49FA09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979987" cy="6858000"/>
          </a:xfr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="" xmlns:a16="http://schemas.microsoft.com/office/drawing/2014/main" id="{EB9E9AD6-DE3B-834C-F6EE-7CE27BC013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838" y="368300"/>
            <a:ext cx="6480000" cy="969264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="" xmlns:a16="http://schemas.microsoft.com/office/drawing/2014/main" id="{5AC3A1B1-9EA2-2B08-7CEF-4A5BB300A78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249282" y="6462000"/>
            <a:ext cx="1440000" cy="180000"/>
          </a:xfrm>
        </p:spPr>
        <p:txBody>
          <a:bodyPr/>
          <a:lstStyle/>
          <a:p>
            <a:fld id="{4CCF01A1-FEAB-4922-ADD0-77EFE5643A1B}" type="datetime4">
              <a:rPr lang="de-DE" smtClean="0"/>
              <a:pPr/>
              <a:t>24. Oktober 2023</a:t>
            </a:fld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="" xmlns:a16="http://schemas.microsoft.com/office/drawing/2014/main" id="{084E4AC8-CB06-E431-2C93-932B8B71A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71F0E-BA57-4409-A3A5-945CC828A36E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4" name="Textplatzhalter 5">
            <a:extLst>
              <a:ext uri="{FF2B5EF4-FFF2-40B4-BE49-F238E27FC236}">
                <a16:creationId xmlns="" xmlns:a16="http://schemas.microsoft.com/office/drawing/2014/main" id="{98D399DE-B716-1EC9-0CEA-9D72833AB9D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303838" y="1517904"/>
            <a:ext cx="6481762" cy="468172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6" name="Fußzeilenplatzhalter 4">
            <a:extLst>
              <a:ext uri="{FF2B5EF4-FFF2-40B4-BE49-F238E27FC236}">
                <a16:creationId xmlns="" xmlns:a16="http://schemas.microsoft.com/office/drawing/2014/main" id="{73959E10-4F0F-AEE4-8B1E-EF28E0D78D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980800" y="6462000"/>
            <a:ext cx="6264000" cy="18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9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 smtClean="0"/>
              <a:t>Victor Maier | Bachelor Präsentation |</a:t>
            </a:r>
            <a:endParaRPr lang="de-DE" dirty="0"/>
          </a:p>
        </p:txBody>
      </p:sp>
    </p:spTree>
    <p:extLst>
      <p:ext uri="{BB962C8B-B14F-4D97-AF65-F5344CB8AC3E}">
        <p14:creationId xmlns="" xmlns:p14="http://schemas.microsoft.com/office/powerpoint/2010/main" val="2984597628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3" pos="3341">
          <p15:clr>
            <a:srgbClr val="FBAE40"/>
          </p15:clr>
        </p15:guide>
        <p15:guide id="5" orient="horz" pos="1185">
          <p15:clr>
            <a:srgbClr val="FBAE40"/>
          </p15:clr>
        </p15:guide>
        <p15:guide id="6" pos="7423">
          <p15:clr>
            <a:srgbClr val="FBAE40"/>
          </p15:clr>
        </p15:guide>
        <p15:guide id="7" orient="horz" pos="232">
          <p15:clr>
            <a:srgbClr val="FBAE40"/>
          </p15:clr>
        </p15:guide>
        <p15:guide id="8" orient="horz" pos="1071">
          <p15:clr>
            <a:srgbClr val="FBAE40"/>
          </p15:clr>
        </p15:guide>
        <p15:guide id="9" orient="horz" pos="3906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 mit Grafi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="" xmlns:a16="http://schemas.microsoft.com/office/drawing/2014/main" id="{89AB50A7-6D35-8AE8-82AA-4473662FC45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=""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2912" y="374214"/>
            <a:ext cx="2808000" cy="313057"/>
          </a:xfrm>
          <a:prstGeom prst="rect">
            <a:avLst/>
          </a:prstGeom>
        </p:spPr>
      </p:pic>
      <p:sp>
        <p:nvSpPr>
          <p:cNvPr id="8" name="Textplatzhalter 7">
            <a:extLst>
              <a:ext uri="{FF2B5EF4-FFF2-40B4-BE49-F238E27FC236}">
                <a16:creationId xmlns="" xmlns:a16="http://schemas.microsoft.com/office/drawing/2014/main" id="{A56DFB73-932F-F00F-5C9B-46E7CB5DE7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2913" y="4848906"/>
            <a:ext cx="6300000" cy="1692000"/>
          </a:xfrm>
        </p:spPr>
        <p:txBody>
          <a:bodyPr anchor="b" anchorCtr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="" xmlns:a16="http://schemas.microsoft.com/office/drawing/2014/main" id="{4DE1F60B-AB84-B8C0-78FD-0AC0493444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2912" y="1881188"/>
            <a:ext cx="6300000" cy="1440000"/>
          </a:xfrm>
        </p:spPr>
        <p:txBody>
          <a:bodyPr anchor="t" anchorCtr="0"/>
          <a:lstStyle>
            <a:lvl1pPr algn="l">
              <a:lnSpc>
                <a:spcPct val="100000"/>
              </a:lnSpc>
              <a:defRPr sz="4800">
                <a:solidFill>
                  <a:schemeClr val="bg2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="" xmlns:a16="http://schemas.microsoft.com/office/drawing/2014/main" id="{82F6E72D-E2CD-2B17-1692-0088D3E8DB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2913" y="3429000"/>
            <a:ext cx="6300000" cy="972000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  <a:endParaRPr lang="de-DE" dirty="0"/>
          </a:p>
        </p:txBody>
      </p:sp>
      <p:sp>
        <p:nvSpPr>
          <p:cNvPr id="12" name="Bildplatzhalter 8">
            <a:extLst>
              <a:ext uri="{FF2B5EF4-FFF2-40B4-BE49-F238E27FC236}">
                <a16:creationId xmlns="" xmlns:a16="http://schemas.microsoft.com/office/drawing/2014/main" id="{BBFB484B-BF8E-D0CE-E5B0-DAEC5F8128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216800" y="0"/>
            <a:ext cx="4975200" cy="6858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</p:spTree>
    <p:extLst>
      <p:ext uri="{BB962C8B-B14F-4D97-AF65-F5344CB8AC3E}">
        <p14:creationId xmlns="" xmlns:p14="http://schemas.microsoft.com/office/powerpoint/2010/main" val="2025250538"/>
      </p:ext>
    </p:extLst>
  </p:cSld>
  <p:clrMapOvr>
    <a:masterClrMapping/>
  </p:clrMapOvr>
  <p:extLst>
    <p:ext uri="{DCECCB84-F9BA-43D5-87BE-67443E8EF086}">
      <p15:sldGuideLst xmlns="" xmlns:p15="http://schemas.microsoft.com/office/powerpoint/2012/main">
        <p15:guide id="2" pos="4543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1185">
          <p15:clr>
            <a:srgbClr val="FBAE40"/>
          </p15:clr>
        </p15:guide>
        <p15:guide id="7" pos="279">
          <p15:clr>
            <a:srgbClr val="FBAE40"/>
          </p15:clr>
        </p15:guide>
        <p15:guide id="8" orient="horz" pos="2092">
          <p15:clr>
            <a:srgbClr val="FBAE40"/>
          </p15:clr>
        </p15:guide>
        <p15:guide id="9" orient="horz" pos="2772">
          <p15:clr>
            <a:srgbClr val="FBAE40"/>
          </p15:clr>
        </p15:guide>
        <p15:guide id="10" orient="horz" pos="3045">
          <p15:clr>
            <a:srgbClr val="FBAE40"/>
          </p15:clr>
        </p15:guide>
        <p15:guide id="11" orient="horz" pos="4133">
          <p15:clr>
            <a:srgbClr val="FBAE40"/>
          </p15:clr>
        </p15:guide>
        <p15:guide id="12" pos="4248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mit Tabel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5B15478F-B967-3139-E427-AF9BE630C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8" name="Datumsplatzhalter 7">
            <a:extLst>
              <a:ext uri="{FF2B5EF4-FFF2-40B4-BE49-F238E27FC236}">
                <a16:creationId xmlns="" xmlns:a16="http://schemas.microsoft.com/office/drawing/2014/main" id="{A8C80D60-F0DD-3ACE-3664-35CD746A33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17CFF5-F131-4D60-9EA5-635C7886BE6F}" type="datetime4">
              <a:rPr lang="de-DE" smtClean="0"/>
              <a:pPr/>
              <a:t>24. Oktober 2023</a:t>
            </a:fld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="" xmlns:a16="http://schemas.microsoft.com/office/drawing/2014/main" id="{44728AAD-484A-A445-FF06-D5516CC182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71F0E-BA57-4409-A3A5-945CC828A36E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="" xmlns:a16="http://schemas.microsoft.com/office/drawing/2014/main" id="{ACF61B28-96F4-956D-110E-D70D7542B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2912" y="1517904"/>
            <a:ext cx="5400000" cy="468172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Tabellenplatzhalter 3">
            <a:extLst>
              <a:ext uri="{FF2B5EF4-FFF2-40B4-BE49-F238E27FC236}">
                <a16:creationId xmlns="" xmlns:a16="http://schemas.microsoft.com/office/drawing/2014/main" id="{48C92948-6704-93C1-2A4D-949D9BBEF96E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6383338" y="1517904"/>
            <a:ext cx="5400675" cy="4681728"/>
          </a:xfrm>
        </p:spPr>
        <p:txBody>
          <a:bodyPr/>
          <a:lstStyle/>
          <a:p>
            <a:r>
              <a:rPr lang="de-DE"/>
              <a:t>Tabelle durch Klicken auf Symbol hinzufügen</a:t>
            </a:r>
          </a:p>
        </p:txBody>
      </p:sp>
      <p:sp>
        <p:nvSpPr>
          <p:cNvPr id="3" name="Fußzeilenplatzhalter 4">
            <a:extLst>
              <a:ext uri="{FF2B5EF4-FFF2-40B4-BE49-F238E27FC236}">
                <a16:creationId xmlns="" xmlns:a16="http://schemas.microsoft.com/office/drawing/2014/main" id="{47B4151C-3120-A7BF-3981-9179ACEDE6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980800" y="6462000"/>
            <a:ext cx="6264000" cy="18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9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 smtClean="0"/>
              <a:t>Victor Maier | Bachelor Präsentation |</a:t>
            </a:r>
            <a:endParaRPr lang="de-DE" dirty="0"/>
          </a:p>
        </p:txBody>
      </p:sp>
    </p:spTree>
    <p:extLst>
      <p:ext uri="{BB962C8B-B14F-4D97-AF65-F5344CB8AC3E}">
        <p14:creationId xmlns="" xmlns:p14="http://schemas.microsoft.com/office/powerpoint/2010/main" val="1097973491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4021">
          <p15:clr>
            <a:srgbClr val="FBAE40"/>
          </p15:clr>
        </p15:guide>
        <p15:guide id="4" orient="horz" pos="1185">
          <p15:clr>
            <a:srgbClr val="FBAE40"/>
          </p15:clr>
        </p15:guide>
        <p15:guide id="5" pos="3681">
          <p15:clr>
            <a:srgbClr val="FBAE40"/>
          </p15:clr>
        </p15:guide>
        <p15:guide id="6" pos="279">
          <p15:clr>
            <a:srgbClr val="FBAE40"/>
          </p15:clr>
        </p15:guide>
        <p15:guide id="7" pos="7423">
          <p15:clr>
            <a:srgbClr val="FBAE40"/>
          </p15:clr>
        </p15:guide>
        <p15:guide id="8" orient="horz" pos="232">
          <p15:clr>
            <a:srgbClr val="FBAE40"/>
          </p15:clr>
        </p15:guide>
        <p15:guide id="9" orient="horz" pos="1071">
          <p15:clr>
            <a:srgbClr val="FBAE40"/>
          </p15:clr>
        </p15:guide>
        <p15:guide id="10" orient="horz" pos="3906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el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EB9E9AD6-DE3B-834C-F6EE-7CE27BC013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="" xmlns:a16="http://schemas.microsoft.com/office/drawing/2014/main" id="{5AC3A1B1-9EA2-2B08-7CEF-4A5BB300A78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249282" y="6462000"/>
            <a:ext cx="1440000" cy="180000"/>
          </a:xfrm>
        </p:spPr>
        <p:txBody>
          <a:bodyPr/>
          <a:lstStyle/>
          <a:p>
            <a:fld id="{71BEB16E-05BC-4362-A923-3BF469A36AF1}" type="datetime4">
              <a:rPr lang="de-DE" smtClean="0"/>
              <a:pPr/>
              <a:t>24. Oktober 2023</a:t>
            </a:fld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="" xmlns:a16="http://schemas.microsoft.com/office/drawing/2014/main" id="{084E4AC8-CB06-E431-2C93-932B8B71A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71F0E-BA57-4409-A3A5-945CC828A36E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4" name="Tabellenplatzhalter 3">
            <a:extLst>
              <a:ext uri="{FF2B5EF4-FFF2-40B4-BE49-F238E27FC236}">
                <a16:creationId xmlns="" xmlns:a16="http://schemas.microsoft.com/office/drawing/2014/main" id="{1DE7A30A-44AD-A30B-7DB6-30E65FFDC77A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442913" y="1517904"/>
            <a:ext cx="11341099" cy="4681728"/>
          </a:xfrm>
        </p:spPr>
        <p:txBody>
          <a:bodyPr/>
          <a:lstStyle/>
          <a:p>
            <a:r>
              <a:rPr lang="de-DE"/>
              <a:t>Tabelle durch Klicken auf Symbol hinzufügen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="" xmlns:a16="http://schemas.microsoft.com/office/drawing/2014/main" id="{278F5EC6-12D0-92A9-AE93-1B1F0D0683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980800" y="6462000"/>
            <a:ext cx="6264000" cy="18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9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 smtClean="0"/>
              <a:t>Victor Maier | Bachelor Präsentation |</a:t>
            </a:r>
            <a:endParaRPr lang="de-DE" dirty="0"/>
          </a:p>
        </p:txBody>
      </p:sp>
    </p:spTree>
    <p:extLst>
      <p:ext uri="{BB962C8B-B14F-4D97-AF65-F5344CB8AC3E}">
        <p14:creationId xmlns="" xmlns:p14="http://schemas.microsoft.com/office/powerpoint/2010/main" val="205891937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2" orient="horz" pos="1185">
          <p15:clr>
            <a:srgbClr val="FBAE40"/>
          </p15:clr>
        </p15:guide>
        <p15:guide id="3" pos="279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232">
          <p15:clr>
            <a:srgbClr val="FBAE40"/>
          </p15:clr>
        </p15:guide>
        <p15:guide id="6" orient="horz" pos="1071">
          <p15:clr>
            <a:srgbClr val="FBAE40"/>
          </p15:clr>
        </p15:guide>
        <p15:guide id="7" orient="horz" pos="3906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rtArt-Graf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EB9E9AD6-DE3B-834C-F6EE-7CE27BC013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="" xmlns:a16="http://schemas.microsoft.com/office/drawing/2014/main" id="{5AC3A1B1-9EA2-2B08-7CEF-4A5BB300A78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249282" y="6462000"/>
            <a:ext cx="1440000" cy="180000"/>
          </a:xfrm>
        </p:spPr>
        <p:txBody>
          <a:bodyPr/>
          <a:lstStyle/>
          <a:p>
            <a:fld id="{E06DE2A6-6639-4C75-9572-96D6A2DE63FB}" type="datetime4">
              <a:rPr lang="de-DE" smtClean="0"/>
              <a:pPr/>
              <a:t>24. Oktober 2023</a:t>
            </a:fld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="" xmlns:a16="http://schemas.microsoft.com/office/drawing/2014/main" id="{084E4AC8-CB06-E431-2C93-932B8B71A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71F0E-BA57-4409-A3A5-945CC828A36E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SmartArt-Platzhalter 4">
            <a:extLst>
              <a:ext uri="{FF2B5EF4-FFF2-40B4-BE49-F238E27FC236}">
                <a16:creationId xmlns="" xmlns:a16="http://schemas.microsoft.com/office/drawing/2014/main" id="{857443B4-450E-4531-16B0-F56D501177E6}"/>
              </a:ext>
            </a:extLst>
          </p:cNvPr>
          <p:cNvSpPr>
            <a:spLocks noGrp="1"/>
          </p:cNvSpPr>
          <p:nvPr>
            <p:ph type="dgm" sz="quarter" idx="13"/>
          </p:nvPr>
        </p:nvSpPr>
        <p:spPr>
          <a:xfrm>
            <a:off x="442913" y="1517904"/>
            <a:ext cx="11341099" cy="4681728"/>
          </a:xfrm>
        </p:spPr>
        <p:txBody>
          <a:bodyPr/>
          <a:lstStyle/>
          <a:p>
            <a:r>
              <a:rPr lang="de-DE"/>
              <a:t>Klicken Sie auf das Symbol, um die SmartArt-Grafik hinzuzufügen</a:t>
            </a:r>
          </a:p>
        </p:txBody>
      </p:sp>
      <p:sp>
        <p:nvSpPr>
          <p:cNvPr id="4" name="Fußzeilenplatzhalter 4">
            <a:extLst>
              <a:ext uri="{FF2B5EF4-FFF2-40B4-BE49-F238E27FC236}">
                <a16:creationId xmlns="" xmlns:a16="http://schemas.microsoft.com/office/drawing/2014/main" id="{356992FC-7BAB-888B-7CDA-B4C3F8319D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980800" y="6462000"/>
            <a:ext cx="6264000" cy="18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9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 smtClean="0"/>
              <a:t>Victor Maier | Bachelor Präsentation |</a:t>
            </a:r>
            <a:endParaRPr lang="de-DE" dirty="0"/>
          </a:p>
        </p:txBody>
      </p:sp>
    </p:spTree>
    <p:extLst>
      <p:ext uri="{BB962C8B-B14F-4D97-AF65-F5344CB8AC3E}">
        <p14:creationId xmlns="" xmlns:p14="http://schemas.microsoft.com/office/powerpoint/2010/main" val="3678299262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2" orient="horz" pos="1185">
          <p15:clr>
            <a:srgbClr val="FBAE40"/>
          </p15:clr>
        </p15:guide>
        <p15:guide id="3" pos="279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232">
          <p15:clr>
            <a:srgbClr val="FBAE40"/>
          </p15:clr>
        </p15:guide>
        <p15:guide id="6" orient="horz" pos="1071">
          <p15:clr>
            <a:srgbClr val="FBAE40"/>
          </p15:clr>
        </p15:guide>
        <p15:guide id="7" orient="horz" pos="3906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mit Diagram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5B15478F-B967-3139-E427-AF9BE630C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8" name="Datumsplatzhalter 7">
            <a:extLst>
              <a:ext uri="{FF2B5EF4-FFF2-40B4-BE49-F238E27FC236}">
                <a16:creationId xmlns="" xmlns:a16="http://schemas.microsoft.com/office/drawing/2014/main" id="{A8C80D60-F0DD-3ACE-3664-35CD746A33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2A10B-2912-4025-B1AC-A1EC8AD1E948}" type="datetime4">
              <a:rPr lang="de-DE" smtClean="0"/>
              <a:pPr/>
              <a:t>24. Oktober 2023</a:t>
            </a:fld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="" xmlns:a16="http://schemas.microsoft.com/office/drawing/2014/main" id="{44728AAD-484A-A445-FF06-D5516CC182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71F0E-BA57-4409-A3A5-945CC828A36E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="" xmlns:a16="http://schemas.microsoft.com/office/drawing/2014/main" id="{ACF61B28-96F4-956D-110E-D70D7542B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2912" y="1517904"/>
            <a:ext cx="5400000" cy="468172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5" name="Diagrammplatzhalter 4">
            <a:extLst>
              <a:ext uri="{FF2B5EF4-FFF2-40B4-BE49-F238E27FC236}">
                <a16:creationId xmlns="" xmlns:a16="http://schemas.microsoft.com/office/drawing/2014/main" id="{069BC955-65F2-1CC2-C1EC-8AC25932A074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6383337" y="1517904"/>
            <a:ext cx="5400675" cy="4681728"/>
          </a:xfrm>
        </p:spPr>
        <p:txBody>
          <a:bodyPr/>
          <a:lstStyle/>
          <a:p>
            <a:r>
              <a:rPr lang="de-DE"/>
              <a:t>Diagramm durch Klicken auf Symbol hinzufügen</a:t>
            </a:r>
          </a:p>
        </p:txBody>
      </p:sp>
      <p:sp>
        <p:nvSpPr>
          <p:cNvPr id="3" name="Fußzeilenplatzhalter 4">
            <a:extLst>
              <a:ext uri="{FF2B5EF4-FFF2-40B4-BE49-F238E27FC236}">
                <a16:creationId xmlns="" xmlns:a16="http://schemas.microsoft.com/office/drawing/2014/main" id="{419E5879-6B82-84C2-B504-EC943CF8A0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980800" y="6462000"/>
            <a:ext cx="6264000" cy="18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9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 smtClean="0"/>
              <a:t>Victor Maier | Bachelor Präsentation |</a:t>
            </a:r>
            <a:endParaRPr lang="de-DE" dirty="0"/>
          </a:p>
        </p:txBody>
      </p:sp>
    </p:spTree>
    <p:extLst>
      <p:ext uri="{BB962C8B-B14F-4D97-AF65-F5344CB8AC3E}">
        <p14:creationId xmlns="" xmlns:p14="http://schemas.microsoft.com/office/powerpoint/2010/main" val="1790935143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4021">
          <p15:clr>
            <a:srgbClr val="FBAE40"/>
          </p15:clr>
        </p15:guide>
        <p15:guide id="4" orient="horz" pos="1185">
          <p15:clr>
            <a:srgbClr val="FBAE40"/>
          </p15:clr>
        </p15:guide>
        <p15:guide id="5" pos="3681">
          <p15:clr>
            <a:srgbClr val="FBAE40"/>
          </p15:clr>
        </p15:guide>
        <p15:guide id="6" pos="279">
          <p15:clr>
            <a:srgbClr val="FBAE40"/>
          </p15:clr>
        </p15:guide>
        <p15:guide id="7" pos="7423">
          <p15:clr>
            <a:srgbClr val="FBAE40"/>
          </p15:clr>
        </p15:guide>
        <p15:guide id="8" orient="horz" pos="232">
          <p15:clr>
            <a:srgbClr val="FBAE40"/>
          </p15:clr>
        </p15:guide>
        <p15:guide id="9" orient="horz" pos="1071">
          <p15:clr>
            <a:srgbClr val="FBAE40"/>
          </p15:clr>
        </p15:guide>
        <p15:guide id="10" orient="horz" pos="3906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Diagram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5B15478F-B967-3139-E427-AF9BE630C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8" name="Datumsplatzhalter 7">
            <a:extLst>
              <a:ext uri="{FF2B5EF4-FFF2-40B4-BE49-F238E27FC236}">
                <a16:creationId xmlns="" xmlns:a16="http://schemas.microsoft.com/office/drawing/2014/main" id="{A8C80D60-F0DD-3ACE-3664-35CD746A33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07C597-4FE3-4644-BF4D-CB95713CE26F}" type="datetime4">
              <a:rPr lang="de-DE" smtClean="0"/>
              <a:pPr/>
              <a:t>24. Oktober 2023</a:t>
            </a:fld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="" xmlns:a16="http://schemas.microsoft.com/office/drawing/2014/main" id="{44728AAD-484A-A445-FF06-D5516CC182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71F0E-BA57-4409-A3A5-945CC828A36E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Diagrammplatzhalter 4">
            <a:extLst>
              <a:ext uri="{FF2B5EF4-FFF2-40B4-BE49-F238E27FC236}">
                <a16:creationId xmlns="" xmlns:a16="http://schemas.microsoft.com/office/drawing/2014/main" id="{069BC955-65F2-1CC2-C1EC-8AC25932A074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6383337" y="1517904"/>
            <a:ext cx="5400675" cy="4681728"/>
          </a:xfrm>
        </p:spPr>
        <p:txBody>
          <a:bodyPr/>
          <a:lstStyle/>
          <a:p>
            <a:r>
              <a:rPr lang="de-DE"/>
              <a:t>Diagramm durch Klicken auf Symbol hinzufügen</a:t>
            </a:r>
          </a:p>
        </p:txBody>
      </p:sp>
      <p:sp>
        <p:nvSpPr>
          <p:cNvPr id="3" name="Diagrammplatzhalter 4">
            <a:extLst>
              <a:ext uri="{FF2B5EF4-FFF2-40B4-BE49-F238E27FC236}">
                <a16:creationId xmlns="" xmlns:a16="http://schemas.microsoft.com/office/drawing/2014/main" id="{9825D48E-9B5A-7324-51C8-CCE3F77DFF75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442913" y="1517904"/>
            <a:ext cx="5400675" cy="4681728"/>
          </a:xfrm>
        </p:spPr>
        <p:txBody>
          <a:bodyPr/>
          <a:lstStyle/>
          <a:p>
            <a:r>
              <a:rPr lang="de-DE"/>
              <a:t>Diagramm durch Klicken auf Symbol hinzufügen</a:t>
            </a:r>
          </a:p>
        </p:txBody>
      </p:sp>
      <p:sp>
        <p:nvSpPr>
          <p:cNvPr id="4" name="Fußzeilenplatzhalter 4">
            <a:extLst>
              <a:ext uri="{FF2B5EF4-FFF2-40B4-BE49-F238E27FC236}">
                <a16:creationId xmlns="" xmlns:a16="http://schemas.microsoft.com/office/drawing/2014/main" id="{41AA0438-F07C-B28D-CA6D-D6E81CF305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980800" y="6462000"/>
            <a:ext cx="6264000" cy="18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9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 smtClean="0"/>
              <a:t>Victor Maier | Bachelor Präsentation |</a:t>
            </a:r>
            <a:endParaRPr lang="de-DE" dirty="0"/>
          </a:p>
        </p:txBody>
      </p:sp>
    </p:spTree>
    <p:extLst>
      <p:ext uri="{BB962C8B-B14F-4D97-AF65-F5344CB8AC3E}">
        <p14:creationId xmlns="" xmlns:p14="http://schemas.microsoft.com/office/powerpoint/2010/main" val="2503748049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4021">
          <p15:clr>
            <a:srgbClr val="FBAE40"/>
          </p15:clr>
        </p15:guide>
        <p15:guide id="4" orient="horz" pos="1185">
          <p15:clr>
            <a:srgbClr val="FBAE40"/>
          </p15:clr>
        </p15:guide>
        <p15:guide id="5" pos="3681">
          <p15:clr>
            <a:srgbClr val="FBAE40"/>
          </p15:clr>
        </p15:guide>
        <p15:guide id="6" pos="279">
          <p15:clr>
            <a:srgbClr val="FBAE40"/>
          </p15:clr>
        </p15:guide>
        <p15:guide id="7" pos="7423">
          <p15:clr>
            <a:srgbClr val="FBAE40"/>
          </p15:clr>
        </p15:guide>
        <p15:guide id="8" orient="horz" pos="232">
          <p15:clr>
            <a:srgbClr val="FBAE40"/>
          </p15:clr>
        </p15:guide>
        <p15:guide id="9" orient="horz" pos="1071">
          <p15:clr>
            <a:srgbClr val="FBAE40"/>
          </p15:clr>
        </p15:guide>
        <p15:guide id="10" orient="horz" pos="3906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gram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EB9E9AD6-DE3B-834C-F6EE-7CE27BC013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="" xmlns:a16="http://schemas.microsoft.com/office/drawing/2014/main" id="{5AC3A1B1-9EA2-2B08-7CEF-4A5BB300A78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249282" y="6462000"/>
            <a:ext cx="1440000" cy="180000"/>
          </a:xfrm>
        </p:spPr>
        <p:txBody>
          <a:bodyPr/>
          <a:lstStyle/>
          <a:p>
            <a:fld id="{F31A27B5-0275-44AB-A580-74FFCB44744D}" type="datetime4">
              <a:rPr lang="de-DE" smtClean="0"/>
              <a:pPr/>
              <a:t>24. Oktober 2023</a:t>
            </a:fld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="" xmlns:a16="http://schemas.microsoft.com/office/drawing/2014/main" id="{084E4AC8-CB06-E431-2C93-932B8B71A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71F0E-BA57-4409-A3A5-945CC828A36E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Diagrammplatzhalter 9">
            <a:extLst>
              <a:ext uri="{FF2B5EF4-FFF2-40B4-BE49-F238E27FC236}">
                <a16:creationId xmlns="" xmlns:a16="http://schemas.microsoft.com/office/drawing/2014/main" id="{BA090DC4-B5CE-1475-95F0-060F40615706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442913" y="1517904"/>
            <a:ext cx="11341099" cy="4681728"/>
          </a:xfrm>
        </p:spPr>
        <p:txBody>
          <a:bodyPr/>
          <a:lstStyle/>
          <a:p>
            <a:r>
              <a:rPr lang="de-DE"/>
              <a:t>Diagramm durch Klicken auf Symbol hinzufügen</a:t>
            </a:r>
          </a:p>
        </p:txBody>
      </p:sp>
      <p:sp>
        <p:nvSpPr>
          <p:cNvPr id="4" name="Fußzeilenplatzhalter 4">
            <a:extLst>
              <a:ext uri="{FF2B5EF4-FFF2-40B4-BE49-F238E27FC236}">
                <a16:creationId xmlns="" xmlns:a16="http://schemas.microsoft.com/office/drawing/2014/main" id="{85082242-1E57-678D-9E79-71A094639F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980800" y="6462000"/>
            <a:ext cx="6264000" cy="18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9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 smtClean="0"/>
              <a:t>Victor Maier | Bachelor Präsentation |</a:t>
            </a:r>
            <a:endParaRPr lang="de-DE" dirty="0"/>
          </a:p>
        </p:txBody>
      </p:sp>
    </p:spTree>
    <p:extLst>
      <p:ext uri="{BB962C8B-B14F-4D97-AF65-F5344CB8AC3E}">
        <p14:creationId xmlns="" xmlns:p14="http://schemas.microsoft.com/office/powerpoint/2010/main" val="1372365094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2" orient="horz" pos="1185">
          <p15:clr>
            <a:srgbClr val="FBAE40"/>
          </p15:clr>
        </p15:guide>
        <p15:guide id="3" pos="279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232">
          <p15:clr>
            <a:srgbClr val="FBAE40"/>
          </p15:clr>
        </p15:guide>
        <p15:guide id="6" orient="horz" pos="1071">
          <p15:clr>
            <a:srgbClr val="FBAE40"/>
          </p15:clr>
        </p15:guide>
        <p15:guide id="7" orient="horz" pos="3906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gramm und Tabel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5B15478F-B967-3139-E427-AF9BE630C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8" name="Datumsplatzhalter 7">
            <a:extLst>
              <a:ext uri="{FF2B5EF4-FFF2-40B4-BE49-F238E27FC236}">
                <a16:creationId xmlns="" xmlns:a16="http://schemas.microsoft.com/office/drawing/2014/main" id="{A8C80D60-F0DD-3ACE-3664-35CD746A33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CAF31-9C4A-46EC-9CAD-9FCEF4B0C31B}" type="datetime4">
              <a:rPr lang="de-DE" smtClean="0"/>
              <a:pPr/>
              <a:t>24. Oktober 2023</a:t>
            </a:fld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="" xmlns:a16="http://schemas.microsoft.com/office/drawing/2014/main" id="{44728AAD-484A-A445-FF06-D5516CC182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71F0E-BA57-4409-A3A5-945CC828A36E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3" name="Diagrammplatzhalter 4">
            <a:extLst>
              <a:ext uri="{FF2B5EF4-FFF2-40B4-BE49-F238E27FC236}">
                <a16:creationId xmlns="" xmlns:a16="http://schemas.microsoft.com/office/drawing/2014/main" id="{9825D48E-9B5A-7324-51C8-CCE3F77DFF75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442913" y="1517904"/>
            <a:ext cx="5400675" cy="4681728"/>
          </a:xfrm>
        </p:spPr>
        <p:txBody>
          <a:bodyPr/>
          <a:lstStyle/>
          <a:p>
            <a:r>
              <a:rPr lang="de-DE"/>
              <a:t>Diagramm durch Klicken auf Symbol hinzufügen</a:t>
            </a:r>
          </a:p>
        </p:txBody>
      </p:sp>
      <p:sp>
        <p:nvSpPr>
          <p:cNvPr id="6" name="Tabellenplatzhalter 5">
            <a:extLst>
              <a:ext uri="{FF2B5EF4-FFF2-40B4-BE49-F238E27FC236}">
                <a16:creationId xmlns="" xmlns:a16="http://schemas.microsoft.com/office/drawing/2014/main" id="{B878F67D-8A5E-8719-9EAD-817E3BD5D58A}"/>
              </a:ext>
            </a:extLst>
          </p:cNvPr>
          <p:cNvSpPr>
            <a:spLocks noGrp="1"/>
          </p:cNvSpPr>
          <p:nvPr>
            <p:ph type="tbl" sz="quarter" idx="16"/>
          </p:nvPr>
        </p:nvSpPr>
        <p:spPr>
          <a:xfrm>
            <a:off x="6383338" y="1517904"/>
            <a:ext cx="5400675" cy="4681728"/>
          </a:xfrm>
        </p:spPr>
        <p:txBody>
          <a:bodyPr/>
          <a:lstStyle/>
          <a:p>
            <a:r>
              <a:rPr lang="de-DE"/>
              <a:t>Tabelle durch Klicken auf Symbol hinzufügen</a:t>
            </a:r>
          </a:p>
        </p:txBody>
      </p:sp>
      <p:sp>
        <p:nvSpPr>
          <p:cNvPr id="4" name="Fußzeilenplatzhalter 4">
            <a:extLst>
              <a:ext uri="{FF2B5EF4-FFF2-40B4-BE49-F238E27FC236}">
                <a16:creationId xmlns="" xmlns:a16="http://schemas.microsoft.com/office/drawing/2014/main" id="{6F2835F7-B8E4-0A95-A355-863AB23BB1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980800" y="6462000"/>
            <a:ext cx="6264000" cy="18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9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 smtClean="0"/>
              <a:t>Victor Maier | Bachelor Präsentation |</a:t>
            </a:r>
            <a:endParaRPr lang="de-DE" dirty="0"/>
          </a:p>
        </p:txBody>
      </p:sp>
    </p:spTree>
    <p:extLst>
      <p:ext uri="{BB962C8B-B14F-4D97-AF65-F5344CB8AC3E}">
        <p14:creationId xmlns="" xmlns:p14="http://schemas.microsoft.com/office/powerpoint/2010/main" val="3671556247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4021">
          <p15:clr>
            <a:srgbClr val="FBAE40"/>
          </p15:clr>
        </p15:guide>
        <p15:guide id="4" orient="horz" pos="1185">
          <p15:clr>
            <a:srgbClr val="FBAE40"/>
          </p15:clr>
        </p15:guide>
        <p15:guide id="5" pos="3681">
          <p15:clr>
            <a:srgbClr val="FBAE40"/>
          </p15:clr>
        </p15:guide>
        <p15:guide id="6" pos="279">
          <p15:clr>
            <a:srgbClr val="FBAE40"/>
          </p15:clr>
        </p15:guide>
        <p15:guide id="7" pos="7423">
          <p15:clr>
            <a:srgbClr val="FBAE40"/>
          </p15:clr>
        </p15:guide>
        <p15:guide id="8" orient="horz" pos="232">
          <p15:clr>
            <a:srgbClr val="FBAE40"/>
          </p15:clr>
        </p15:guide>
        <p15:guide id="9" orient="horz" pos="1071">
          <p15:clr>
            <a:srgbClr val="FBAE40"/>
          </p15:clr>
        </p15:guide>
        <p15:guide id="10" orient="horz" pos="3906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Grafik -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7">
            <a:extLst>
              <a:ext uri="{FF2B5EF4-FFF2-40B4-BE49-F238E27FC236}">
                <a16:creationId xmlns="" xmlns:a16="http://schemas.microsoft.com/office/drawing/2014/main" id="{CB29243D-F0F4-C387-9878-4F6B9CCCA5F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3200" cy="6858000"/>
          </a:xfr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="" xmlns:a16="http://schemas.microsoft.com/office/drawing/2014/main" id="{AD0F8B47-AB4B-D5CF-9E17-FEC86D3DE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D02AE0-0596-44B9-9948-91CAF9C31922}" type="datetime4">
              <a:rPr lang="de-DE" smtClean="0"/>
              <a:pPr/>
              <a:t>24. Oktober 2023</a:t>
            </a:fld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="" xmlns:a16="http://schemas.microsoft.com/office/drawing/2014/main" id="{67C646BD-B5B7-07D4-6124-846ED9349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71F0E-BA57-4409-A3A5-945CC828A36E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9" name="Wortmarke">
            <a:extLst>
              <a:ext uri="{FF2B5EF4-FFF2-40B4-BE49-F238E27FC236}">
                <a16:creationId xmlns="" xmlns:a16="http://schemas.microsoft.com/office/drawing/2014/main" id="{7C06B58E-8151-74FB-9F85-B78E89241F1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screen">
            <a:extLst>
              <a:ext uri="{28A0092B-C50C-407E-A947-70E740481C1C}">
                <a14:useLocalDpi xmlns=""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2800" y="6493236"/>
            <a:ext cx="1692000" cy="188637"/>
          </a:xfrm>
          <a:prstGeom prst="rect">
            <a:avLst/>
          </a:prstGeom>
        </p:spPr>
      </p:pic>
      <p:sp>
        <p:nvSpPr>
          <p:cNvPr id="2" name="Fußzeilenplatzhalter 4">
            <a:extLst>
              <a:ext uri="{FF2B5EF4-FFF2-40B4-BE49-F238E27FC236}">
                <a16:creationId xmlns="" xmlns:a16="http://schemas.microsoft.com/office/drawing/2014/main" id="{D431498A-8C26-2FE3-963B-879BFC9C4E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980800" y="6462000"/>
            <a:ext cx="6264000" cy="18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9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 smtClean="0"/>
              <a:t>Victor Maier | Bachelor Präsentation |</a:t>
            </a:r>
            <a:endParaRPr lang="de-DE" dirty="0"/>
          </a:p>
        </p:txBody>
      </p:sp>
    </p:spTree>
    <p:extLst>
      <p:ext uri="{BB962C8B-B14F-4D97-AF65-F5344CB8AC3E}">
        <p14:creationId xmlns="" xmlns:p14="http://schemas.microsoft.com/office/powerpoint/2010/main" val="291413415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/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fik und eine Info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ildplatzhalter 3">
            <a:extLst>
              <a:ext uri="{FF2B5EF4-FFF2-40B4-BE49-F238E27FC236}">
                <a16:creationId xmlns="" xmlns:a16="http://schemas.microsoft.com/office/drawing/2014/main" id="{2ADC51BD-7435-2059-EE97-80FAC770A6C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251200" y="1517904"/>
            <a:ext cx="8940800" cy="4681728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="" xmlns:a16="http://schemas.microsoft.com/office/drawing/2014/main" id="{5B15478F-B967-3139-E427-AF9BE630C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8" name="Datumsplatzhalter 7">
            <a:extLst>
              <a:ext uri="{FF2B5EF4-FFF2-40B4-BE49-F238E27FC236}">
                <a16:creationId xmlns="" xmlns:a16="http://schemas.microsoft.com/office/drawing/2014/main" id="{A8C80D60-F0DD-3ACE-3664-35CD746A33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CCE9F0-7354-4816-8D47-400DF49E7ECB}" type="datetime4">
              <a:rPr lang="de-DE" smtClean="0"/>
              <a:pPr/>
              <a:t>24. Oktober 2023</a:t>
            </a:fld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="" xmlns:a16="http://schemas.microsoft.com/office/drawing/2014/main" id="{44728AAD-484A-A445-FF06-D5516CC182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71F0E-BA57-4409-A3A5-945CC828A36E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="" xmlns:a16="http://schemas.microsoft.com/office/drawing/2014/main" id="{ACF61B28-96F4-956D-110E-D70D7542B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2912" y="1517904"/>
            <a:ext cx="2520000" cy="4681728"/>
          </a:xfrm>
        </p:spPr>
        <p:txBody>
          <a:bodyPr/>
          <a:lstStyle>
            <a:lvl1pPr marL="0" indent="0">
              <a:lnSpc>
                <a:spcPts val="2000"/>
              </a:lnSpc>
              <a:spcBef>
                <a:spcPts val="0"/>
              </a:spcBef>
              <a:buFontTx/>
              <a:buNone/>
              <a:defRPr sz="1400">
                <a:solidFill>
                  <a:schemeClr val="accent1"/>
                </a:solidFill>
              </a:defRPr>
            </a:lvl1pPr>
            <a:lvl2pPr marL="324000" indent="0">
              <a:lnSpc>
                <a:spcPts val="2000"/>
              </a:lnSpc>
              <a:spcBef>
                <a:spcPts val="0"/>
              </a:spcBef>
              <a:buFontTx/>
              <a:buNone/>
              <a:defRPr sz="1400">
                <a:solidFill>
                  <a:schemeClr val="bg2"/>
                </a:solidFill>
              </a:defRPr>
            </a:lvl2pPr>
            <a:lvl3pPr marL="684000" indent="0">
              <a:lnSpc>
                <a:spcPts val="2000"/>
              </a:lnSpc>
              <a:spcBef>
                <a:spcPts val="0"/>
              </a:spcBef>
              <a:buFontTx/>
              <a:buNone/>
              <a:defRPr sz="1400">
                <a:solidFill>
                  <a:schemeClr val="bg2"/>
                </a:solidFill>
              </a:defRPr>
            </a:lvl3pPr>
            <a:lvl4pPr marL="1044000" indent="0">
              <a:lnSpc>
                <a:spcPts val="2000"/>
              </a:lnSpc>
              <a:spcBef>
                <a:spcPts val="0"/>
              </a:spcBef>
              <a:buFontTx/>
              <a:buNone/>
              <a:defRPr sz="1400">
                <a:solidFill>
                  <a:schemeClr val="bg2"/>
                </a:solidFill>
              </a:defRPr>
            </a:lvl4pPr>
            <a:lvl5pPr marL="1404000" indent="0">
              <a:lnSpc>
                <a:spcPts val="2000"/>
              </a:lnSpc>
              <a:spcBef>
                <a:spcPts val="0"/>
              </a:spcBef>
              <a:buFontTx/>
              <a:buNone/>
              <a:defRPr sz="1400">
                <a:solidFill>
                  <a:schemeClr val="bg2"/>
                </a:solidFill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3" name="Fußzeilenplatzhalter 4">
            <a:extLst>
              <a:ext uri="{FF2B5EF4-FFF2-40B4-BE49-F238E27FC236}">
                <a16:creationId xmlns="" xmlns:a16="http://schemas.microsoft.com/office/drawing/2014/main" id="{02CFEB5B-3038-348C-F5CF-2246F9E6EC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980800" y="6462000"/>
            <a:ext cx="6264000" cy="18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9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 smtClean="0"/>
              <a:t>Victor Maier | Bachelor Präsentation |</a:t>
            </a:r>
            <a:endParaRPr lang="de-DE" dirty="0"/>
          </a:p>
        </p:txBody>
      </p:sp>
    </p:spTree>
    <p:extLst>
      <p:ext uri="{BB962C8B-B14F-4D97-AF65-F5344CB8AC3E}">
        <p14:creationId xmlns="" xmlns:p14="http://schemas.microsoft.com/office/powerpoint/2010/main" val="3760995936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4" orient="horz" pos="1185">
          <p15:clr>
            <a:srgbClr val="FBAE40"/>
          </p15:clr>
        </p15:guide>
        <p15:guide id="5" pos="7423">
          <p15:clr>
            <a:srgbClr val="FBAE40"/>
          </p15:clr>
        </p15:guide>
        <p15:guide id="6" pos="279">
          <p15:clr>
            <a:srgbClr val="FBAE40"/>
          </p15:clr>
        </p15:guide>
        <p15:guide id="7" orient="horz" pos="1071">
          <p15:clr>
            <a:srgbClr val="FBAE40"/>
          </p15:clr>
        </p15:guide>
        <p15:guide id="8" orient="horz" pos="232">
          <p15:clr>
            <a:srgbClr val="FBAE40"/>
          </p15:clr>
        </p15:guide>
        <p15:guide id="9" orient="horz" pos="3906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Grafi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5B15478F-B967-3139-E427-AF9BE630C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8" name="Datumsplatzhalter 7">
            <a:extLst>
              <a:ext uri="{FF2B5EF4-FFF2-40B4-BE49-F238E27FC236}">
                <a16:creationId xmlns="" xmlns:a16="http://schemas.microsoft.com/office/drawing/2014/main" id="{A8C80D60-F0DD-3ACE-3664-35CD746A33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272BF7-DB1F-4BB0-B44D-13B9242C83A6}" type="datetime4">
              <a:rPr lang="de-DE" smtClean="0"/>
              <a:pPr/>
              <a:t>24. Oktober 2023</a:t>
            </a:fld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="" xmlns:a16="http://schemas.microsoft.com/office/drawing/2014/main" id="{44728AAD-484A-A445-FF06-D5516CC182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71F0E-BA57-4409-A3A5-945CC828A36E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Bildplatzhalter 4">
            <a:extLst>
              <a:ext uri="{FF2B5EF4-FFF2-40B4-BE49-F238E27FC236}">
                <a16:creationId xmlns="" xmlns:a16="http://schemas.microsoft.com/office/drawing/2014/main" id="{7C15097B-8F8C-825A-0A9F-94BB153CF1C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42913" y="1517904"/>
            <a:ext cx="5581650" cy="3600000"/>
          </a:xfr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11" name="Bildplatzhalter 10">
            <a:extLst>
              <a:ext uri="{FF2B5EF4-FFF2-40B4-BE49-F238E27FC236}">
                <a16:creationId xmlns="" xmlns:a16="http://schemas.microsoft.com/office/drawing/2014/main" id="{22A9900D-FD67-D411-B884-7BCDDCC4765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67437" y="1517904"/>
            <a:ext cx="5616575" cy="3600000"/>
          </a:xfr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13" name="Textplatzhalter 12">
            <a:extLst>
              <a:ext uri="{FF2B5EF4-FFF2-40B4-BE49-F238E27FC236}">
                <a16:creationId xmlns="" xmlns:a16="http://schemas.microsoft.com/office/drawing/2014/main" id="{181E82B0-867C-907D-ADD7-43B470EE85E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2913" y="5230368"/>
            <a:ext cx="5581649" cy="969264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/>
            </a:lvl1pPr>
            <a:lvl2pPr marL="324000" indent="0">
              <a:lnSpc>
                <a:spcPct val="100000"/>
              </a:lnSpc>
              <a:spcBef>
                <a:spcPts val="0"/>
              </a:spcBef>
              <a:buNone/>
              <a:defRPr sz="1500"/>
            </a:lvl2pPr>
            <a:lvl3pPr marL="684000" indent="0">
              <a:lnSpc>
                <a:spcPct val="100000"/>
              </a:lnSpc>
              <a:spcBef>
                <a:spcPts val="0"/>
              </a:spcBef>
              <a:buNone/>
              <a:defRPr sz="1500"/>
            </a:lvl3pPr>
            <a:lvl4pPr marL="1044000" indent="0">
              <a:lnSpc>
                <a:spcPct val="100000"/>
              </a:lnSpc>
              <a:spcBef>
                <a:spcPts val="0"/>
              </a:spcBef>
              <a:buNone/>
              <a:defRPr sz="1500"/>
            </a:lvl4pPr>
            <a:lvl5pPr marL="1404000" indent="0">
              <a:lnSpc>
                <a:spcPct val="100000"/>
              </a:lnSpc>
              <a:spcBef>
                <a:spcPts val="0"/>
              </a:spcBef>
              <a:buNone/>
              <a:defRPr sz="15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4" name="Textplatzhalter 12">
            <a:extLst>
              <a:ext uri="{FF2B5EF4-FFF2-40B4-BE49-F238E27FC236}">
                <a16:creationId xmlns="" xmlns:a16="http://schemas.microsoft.com/office/drawing/2014/main" id="{12D0081E-DB70-D166-1EEC-CFE0F328F2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167438" y="5230368"/>
            <a:ext cx="5616575" cy="969264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/>
            </a:lvl1pPr>
            <a:lvl2pPr marL="324000" indent="0">
              <a:lnSpc>
                <a:spcPct val="100000"/>
              </a:lnSpc>
              <a:spcBef>
                <a:spcPts val="0"/>
              </a:spcBef>
              <a:buNone/>
              <a:defRPr sz="1500"/>
            </a:lvl2pPr>
            <a:lvl3pPr marL="684000" indent="0">
              <a:lnSpc>
                <a:spcPct val="100000"/>
              </a:lnSpc>
              <a:spcBef>
                <a:spcPts val="0"/>
              </a:spcBef>
              <a:buNone/>
              <a:defRPr sz="1500"/>
            </a:lvl3pPr>
            <a:lvl4pPr marL="1044000" indent="0">
              <a:lnSpc>
                <a:spcPct val="100000"/>
              </a:lnSpc>
              <a:spcBef>
                <a:spcPts val="0"/>
              </a:spcBef>
              <a:buNone/>
              <a:defRPr sz="1500"/>
            </a:lvl4pPr>
            <a:lvl5pPr marL="1404000" indent="0">
              <a:lnSpc>
                <a:spcPct val="100000"/>
              </a:lnSpc>
              <a:spcBef>
                <a:spcPts val="0"/>
              </a:spcBef>
              <a:buNone/>
              <a:defRPr sz="15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3" name="Fußzeilenplatzhalter 4">
            <a:extLst>
              <a:ext uri="{FF2B5EF4-FFF2-40B4-BE49-F238E27FC236}">
                <a16:creationId xmlns="" xmlns:a16="http://schemas.microsoft.com/office/drawing/2014/main" id="{9E4BDEBB-49F4-567D-52FA-01E1A0AE6D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980800" y="6462000"/>
            <a:ext cx="6264000" cy="18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9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 smtClean="0"/>
              <a:t>Victor Maier | Bachelor Präsentation |</a:t>
            </a:r>
            <a:endParaRPr lang="de-DE" dirty="0"/>
          </a:p>
        </p:txBody>
      </p:sp>
    </p:spTree>
    <p:extLst>
      <p:ext uri="{BB962C8B-B14F-4D97-AF65-F5344CB8AC3E}">
        <p14:creationId xmlns="" xmlns:p14="http://schemas.microsoft.com/office/powerpoint/2010/main" val="3319142433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85">
          <p15:clr>
            <a:srgbClr val="FBAE40"/>
          </p15:clr>
        </p15:guide>
        <p15:guide id="4" orient="horz" pos="1185">
          <p15:clr>
            <a:srgbClr val="FBAE40"/>
          </p15:clr>
        </p15:guide>
        <p15:guide id="5" pos="3795">
          <p15:clr>
            <a:srgbClr val="FBAE40"/>
          </p15:clr>
        </p15:guide>
        <p15:guide id="6" orient="horz" pos="3453">
          <p15:clr>
            <a:srgbClr val="FBAE40"/>
          </p15:clr>
        </p15:guide>
        <p15:guide id="7" orient="horz" pos="3521">
          <p15:clr>
            <a:srgbClr val="FBAE40"/>
          </p15:clr>
        </p15:guide>
        <p15:guide id="8" pos="279">
          <p15:clr>
            <a:srgbClr val="FBAE40"/>
          </p15:clr>
        </p15:guide>
        <p15:guide id="9" pos="7423">
          <p15:clr>
            <a:srgbClr val="FBAE40"/>
          </p15:clr>
        </p15:guide>
        <p15:guide id="10" orient="horz" pos="1071">
          <p15:clr>
            <a:srgbClr val="FBAE40"/>
          </p15:clr>
        </p15:guide>
        <p15:guide id="11" orient="horz" pos="232">
          <p15:clr>
            <a:srgbClr val="FBAE40"/>
          </p15:clr>
        </p15:guide>
        <p15:guide id="12" orient="horz" pos="3906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ein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EB9E9AD6-DE3B-834C-F6EE-7CE27BC013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cxnSp>
        <p:nvCxnSpPr>
          <p:cNvPr id="5" name="Gerader Verbinder 4">
            <a:extLst>
              <a:ext uri="{FF2B5EF4-FFF2-40B4-BE49-F238E27FC236}">
                <a16:creationId xmlns="" xmlns:a16="http://schemas.microsoft.com/office/drawing/2014/main" id="{D22DFAC7-A0DA-57B4-1A4E-570797EC71D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42913" y="1517904"/>
            <a:ext cx="11349037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r Verbinder 12">
            <a:extLst>
              <a:ext uri="{FF2B5EF4-FFF2-40B4-BE49-F238E27FC236}">
                <a16:creationId xmlns="" xmlns:a16="http://schemas.microsoft.com/office/drawing/2014/main" id="{6A693DD3-DFBA-AF7E-DE27-B3BD7C50E68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42913" y="6225495"/>
            <a:ext cx="11349037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platzhalter 5">
            <a:extLst>
              <a:ext uri="{FF2B5EF4-FFF2-40B4-BE49-F238E27FC236}">
                <a16:creationId xmlns="" xmlns:a16="http://schemas.microsoft.com/office/drawing/2014/main" id="{BCA7B009-98CE-F711-86B1-0FBDC39FD43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2913" y="1517904"/>
            <a:ext cx="11341099" cy="4681728"/>
          </a:xfrm>
        </p:spPr>
        <p:txBody>
          <a:bodyPr tIns="108000"/>
          <a:lstStyle>
            <a:lvl1pPr marL="0" indent="0">
              <a:buFontTx/>
              <a:buNone/>
              <a:defRPr/>
            </a:lvl1pPr>
            <a:lvl2pPr marL="0" indent="0">
              <a:buFontTx/>
              <a:buNone/>
              <a:defRPr/>
            </a:lvl2pPr>
            <a:lvl3pPr marL="0" indent="0">
              <a:buFontTx/>
              <a:buNone/>
              <a:defRPr/>
            </a:lvl3pPr>
            <a:lvl4pPr marL="0" indent="0">
              <a:buFontTx/>
              <a:buNone/>
              <a:defRPr/>
            </a:lvl4pPr>
            <a:lvl5pPr marL="0" indent="0">
              <a:buFontTx/>
              <a:buNone/>
              <a:defRPr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="" xmlns:a16="http://schemas.microsoft.com/office/drawing/2014/main" id="{12C5D886-BEDB-F794-1053-480079669272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7AD7044-2BF1-47D3-8018-8F18F177AA52}" type="datetime4">
              <a:rPr lang="de-DE" smtClean="0"/>
              <a:pPr/>
              <a:t>24. Oktober 2023</a:t>
            </a:fld>
            <a:endParaRPr lang="de-DE" dirty="0"/>
          </a:p>
        </p:txBody>
      </p:sp>
      <p:sp>
        <p:nvSpPr>
          <p:cNvPr id="10" name="Fußzeilenplatzhalter 9">
            <a:extLst>
              <a:ext uri="{FF2B5EF4-FFF2-40B4-BE49-F238E27FC236}">
                <a16:creationId xmlns="" xmlns:a16="http://schemas.microsoft.com/office/drawing/2014/main" id="{00F990C4-CBF5-0376-2996-1B2BCF25FB4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 dirty="0" smtClean="0"/>
              <a:t>Victor Maier | Bachelor Präsentation |</a:t>
            </a:r>
            <a:endParaRPr lang="de-DE" dirty="0"/>
          </a:p>
        </p:txBody>
      </p:sp>
      <p:sp>
        <p:nvSpPr>
          <p:cNvPr id="11" name="Foliennummernplatzhalter 10">
            <a:extLst>
              <a:ext uri="{FF2B5EF4-FFF2-40B4-BE49-F238E27FC236}">
                <a16:creationId xmlns="" xmlns:a16="http://schemas.microsoft.com/office/drawing/2014/main" id="{142E7B60-4F6C-73D4-B08F-AF65BC4EEFC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2571F0E-BA57-4409-A3A5-945CC828A36E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="" xmlns:p14="http://schemas.microsoft.com/office/powerpoint/2010/main" val="762234763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2" orient="horz" pos="1185">
          <p15:clr>
            <a:srgbClr val="FBAE40"/>
          </p15:clr>
        </p15:guide>
        <p15:guide id="3" pos="279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232">
          <p15:clr>
            <a:srgbClr val="FBAE40"/>
          </p15:clr>
        </p15:guide>
        <p15:guide id="6" orient="horz" pos="1071">
          <p15:clr>
            <a:srgbClr val="FBAE40"/>
          </p15:clr>
        </p15:guide>
        <p15:guide id="7" orient="horz" pos="3906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 Grafiken und eine Info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5B15478F-B967-3139-E427-AF9BE630C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8" name="Datumsplatzhalter 7">
            <a:extLst>
              <a:ext uri="{FF2B5EF4-FFF2-40B4-BE49-F238E27FC236}">
                <a16:creationId xmlns="" xmlns:a16="http://schemas.microsoft.com/office/drawing/2014/main" id="{A8C80D60-F0DD-3ACE-3664-35CD746A33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B83AAA-4752-4743-8646-0EA72219444F}" type="datetime4">
              <a:rPr lang="de-DE" smtClean="0"/>
              <a:pPr/>
              <a:t>24. Oktober 2023</a:t>
            </a:fld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="" xmlns:a16="http://schemas.microsoft.com/office/drawing/2014/main" id="{44728AAD-484A-A445-FF06-D5516CC182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71F0E-BA57-4409-A3A5-945CC828A36E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Bildplatzhalter 4">
            <a:extLst>
              <a:ext uri="{FF2B5EF4-FFF2-40B4-BE49-F238E27FC236}">
                <a16:creationId xmlns="" xmlns:a16="http://schemas.microsoft.com/office/drawing/2014/main" id="{7C15097B-8F8C-825A-0A9F-94BB153CF1C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42913" y="1517904"/>
            <a:ext cx="3708400" cy="228600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4" name="Textplatzhalter 12">
            <a:extLst>
              <a:ext uri="{FF2B5EF4-FFF2-40B4-BE49-F238E27FC236}">
                <a16:creationId xmlns="" xmlns:a16="http://schemas.microsoft.com/office/drawing/2014/main" id="{12D0081E-DB70-D166-1EEC-CFE0F328F2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076013" y="4023360"/>
            <a:ext cx="3708000" cy="2286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/>
            </a:lvl1pPr>
            <a:lvl2pPr marL="324000" indent="0">
              <a:lnSpc>
                <a:spcPct val="100000"/>
              </a:lnSpc>
              <a:spcBef>
                <a:spcPts val="0"/>
              </a:spcBef>
              <a:buNone/>
              <a:defRPr sz="1500"/>
            </a:lvl2pPr>
            <a:lvl3pPr marL="684000" indent="0">
              <a:lnSpc>
                <a:spcPct val="100000"/>
              </a:lnSpc>
              <a:spcBef>
                <a:spcPts val="0"/>
              </a:spcBef>
              <a:buNone/>
              <a:defRPr sz="1500"/>
            </a:lvl3pPr>
            <a:lvl4pPr marL="1044000" indent="0">
              <a:lnSpc>
                <a:spcPct val="100000"/>
              </a:lnSpc>
              <a:spcBef>
                <a:spcPts val="0"/>
              </a:spcBef>
              <a:buNone/>
              <a:defRPr sz="1500"/>
            </a:lvl4pPr>
            <a:lvl5pPr marL="1404000" indent="0">
              <a:lnSpc>
                <a:spcPct val="100000"/>
              </a:lnSpc>
              <a:spcBef>
                <a:spcPts val="0"/>
              </a:spcBef>
              <a:buNone/>
              <a:defRPr sz="15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3" name="Bildplatzhalter 4">
            <a:extLst>
              <a:ext uri="{FF2B5EF4-FFF2-40B4-BE49-F238E27FC236}">
                <a16:creationId xmlns="" xmlns:a16="http://schemas.microsoft.com/office/drawing/2014/main" id="{DC8F4D54-8DB0-9635-10BB-D040C57C4B1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42913" y="4023360"/>
            <a:ext cx="3708400" cy="2286000"/>
          </a:xfr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4" name="Bildplatzhalter 4">
            <a:extLst>
              <a:ext uri="{FF2B5EF4-FFF2-40B4-BE49-F238E27FC236}">
                <a16:creationId xmlns="" xmlns:a16="http://schemas.microsoft.com/office/drawing/2014/main" id="{0517DC33-DBAA-AA58-9585-7330EACA09A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259263" y="1517904"/>
            <a:ext cx="3708400" cy="228600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6" name="Bildplatzhalter 4">
            <a:extLst>
              <a:ext uri="{FF2B5EF4-FFF2-40B4-BE49-F238E27FC236}">
                <a16:creationId xmlns="" xmlns:a16="http://schemas.microsoft.com/office/drawing/2014/main" id="{D533C014-ECD9-15AE-BCAD-D2EB6839095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075613" y="1517904"/>
            <a:ext cx="3708400" cy="228600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7" name="Bildplatzhalter 4">
            <a:extLst>
              <a:ext uri="{FF2B5EF4-FFF2-40B4-BE49-F238E27FC236}">
                <a16:creationId xmlns="" xmlns:a16="http://schemas.microsoft.com/office/drawing/2014/main" id="{89D8A52B-DEC8-0A30-7A38-0F17A75EE1E6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259263" y="4023360"/>
            <a:ext cx="3708400" cy="2286000"/>
          </a:xfr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11" name="Fußzeilenplatzhalter 4">
            <a:extLst>
              <a:ext uri="{FF2B5EF4-FFF2-40B4-BE49-F238E27FC236}">
                <a16:creationId xmlns="" xmlns:a16="http://schemas.microsoft.com/office/drawing/2014/main" id="{95D057F9-D4A3-C445-1D3E-1D5C144EE0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980800" y="6462000"/>
            <a:ext cx="6264000" cy="18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9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 smtClean="0"/>
              <a:t>Victor Maier | Bachelor Präsentation |</a:t>
            </a:r>
            <a:endParaRPr lang="de-DE" dirty="0"/>
          </a:p>
        </p:txBody>
      </p:sp>
    </p:spTree>
    <p:extLst>
      <p:ext uri="{BB962C8B-B14F-4D97-AF65-F5344CB8AC3E}">
        <p14:creationId xmlns="" xmlns:p14="http://schemas.microsoft.com/office/powerpoint/2010/main" val="746098708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5019">
          <p15:clr>
            <a:srgbClr val="FBAE40"/>
          </p15:clr>
        </p15:guide>
        <p15:guide id="4" orient="horz" pos="1185">
          <p15:clr>
            <a:srgbClr val="FBAE40"/>
          </p15:clr>
        </p15:guide>
        <p15:guide id="5" pos="2615">
          <p15:clr>
            <a:srgbClr val="FBAE40"/>
          </p15:clr>
        </p15:guide>
        <p15:guide id="7" orient="horz" pos="3974">
          <p15:clr>
            <a:srgbClr val="FBAE40"/>
          </p15:clr>
        </p15:guide>
        <p15:guide id="8" orient="horz" pos="2546">
          <p15:clr>
            <a:srgbClr val="FBAE40"/>
          </p15:clr>
        </p15:guide>
        <p15:guide id="9" orient="horz" pos="2614">
          <p15:clr>
            <a:srgbClr val="FBAE40"/>
          </p15:clr>
        </p15:guide>
        <p15:guide id="10" pos="2683">
          <p15:clr>
            <a:srgbClr val="FBAE40"/>
          </p15:clr>
        </p15:guide>
        <p15:guide id="11" pos="5087">
          <p15:clr>
            <a:srgbClr val="FBAE40"/>
          </p15:clr>
        </p15:guide>
        <p15:guide id="12" pos="279">
          <p15:clr>
            <a:srgbClr val="FBAE40"/>
          </p15:clr>
        </p15:guide>
        <p15:guide id="13" pos="7423">
          <p15:clr>
            <a:srgbClr val="FBAE40"/>
          </p15:clr>
        </p15:guide>
        <p15:guide id="14" orient="horz" pos="232">
          <p15:clr>
            <a:srgbClr val="FBAE40"/>
          </p15:clr>
        </p15:guide>
        <p15:guide id="15" orient="horz" pos="1071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18AC016B-CBE9-B1E9-25DB-1AD41666F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6" name="Datumsplatzhalter 5">
            <a:extLst>
              <a:ext uri="{FF2B5EF4-FFF2-40B4-BE49-F238E27FC236}">
                <a16:creationId xmlns="" xmlns:a16="http://schemas.microsoft.com/office/drawing/2014/main" id="{CD6E23B1-88A0-B39B-7F81-21D83D7BA7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7AD51-B1F9-43F3-91A6-A2FA47247CEA}" type="datetime4">
              <a:rPr lang="de-DE" smtClean="0"/>
              <a:pPr/>
              <a:t>24. Oktober 2023</a:t>
            </a:fld>
            <a:endParaRPr lang="de-DE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="" xmlns:a16="http://schemas.microsoft.com/office/drawing/2014/main" id="{38946862-EB57-BF1F-4116-DA29E1D24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71F0E-BA57-4409-A3A5-945CC828A36E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3" name="Fußzeilenplatzhalter 4">
            <a:extLst>
              <a:ext uri="{FF2B5EF4-FFF2-40B4-BE49-F238E27FC236}">
                <a16:creationId xmlns="" xmlns:a16="http://schemas.microsoft.com/office/drawing/2014/main" id="{8E023315-511D-D382-89DD-BE6636244A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980800" y="6462000"/>
            <a:ext cx="6264000" cy="18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9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 smtClean="0"/>
              <a:t>Victor Maier | Bachelor Präsentation |</a:t>
            </a:r>
            <a:endParaRPr lang="de-DE" dirty="0"/>
          </a:p>
        </p:txBody>
      </p:sp>
    </p:spTree>
    <p:extLst>
      <p:ext uri="{BB962C8B-B14F-4D97-AF65-F5344CB8AC3E}">
        <p14:creationId xmlns="" xmlns:p14="http://schemas.microsoft.com/office/powerpoint/2010/main" val="2717273662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279">
          <p15:clr>
            <a:srgbClr val="FBAE40"/>
          </p15:clr>
        </p15:guide>
        <p15:guide id="2" pos="7423">
          <p15:clr>
            <a:srgbClr val="FBAE40"/>
          </p15:clr>
        </p15:guide>
        <p15:guide id="3" orient="horz" pos="232">
          <p15:clr>
            <a:srgbClr val="FBAE40"/>
          </p15:clr>
        </p15:guide>
        <p15:guide id="4" orient="horz" pos="1071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>
            <a:extLst>
              <a:ext uri="{FF2B5EF4-FFF2-40B4-BE49-F238E27FC236}">
                <a16:creationId xmlns="" xmlns:a16="http://schemas.microsoft.com/office/drawing/2014/main" id="{AD0F8B47-AB4B-D5CF-9E17-FEC86D3DE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8551D-FF55-44D5-B2E9-4D0E7667B464}" type="datetime4">
              <a:rPr lang="de-DE" smtClean="0"/>
              <a:pPr/>
              <a:t>24. Oktober 2023</a:t>
            </a:fld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="" xmlns:a16="http://schemas.microsoft.com/office/drawing/2014/main" id="{67C646BD-B5B7-07D4-6124-846ED9349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71F0E-BA57-4409-A3A5-945CC828A36E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2" name="Fußzeilenplatzhalter 4">
            <a:extLst>
              <a:ext uri="{FF2B5EF4-FFF2-40B4-BE49-F238E27FC236}">
                <a16:creationId xmlns="" xmlns:a16="http://schemas.microsoft.com/office/drawing/2014/main" id="{7E7C9732-EF7D-0D5A-9869-7B89C14CD5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980800" y="6462000"/>
            <a:ext cx="6264000" cy="18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9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 smtClean="0"/>
              <a:t>Victor Maier | Bachelor Präsentation |</a:t>
            </a:r>
            <a:endParaRPr lang="de-DE" dirty="0"/>
          </a:p>
        </p:txBody>
      </p:sp>
    </p:spTree>
    <p:extLst>
      <p:ext uri="{BB962C8B-B14F-4D97-AF65-F5344CB8AC3E}">
        <p14:creationId xmlns="" xmlns:p14="http://schemas.microsoft.com/office/powerpoint/2010/main" val="628299511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279">
          <p15:clr>
            <a:srgbClr val="FBAE40"/>
          </p15:clr>
        </p15:guide>
        <p15:guide id="2" pos="7423">
          <p15:clr>
            <a:srgbClr val="FBAE40"/>
          </p15:clr>
        </p15:guide>
        <p15:guide id="3" orient="horz" pos="232">
          <p15:clr>
            <a:srgbClr val="FBAE4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chlussfoli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18AC016B-CBE9-B1E9-25DB-1AD41666F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lnSpc>
                <a:spcPct val="100000"/>
              </a:lnSpc>
              <a:defRPr sz="3600">
                <a:solidFill>
                  <a:schemeClr val="bg2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6" name="Datumsplatzhalter 5">
            <a:extLst>
              <a:ext uri="{FF2B5EF4-FFF2-40B4-BE49-F238E27FC236}">
                <a16:creationId xmlns="" xmlns:a16="http://schemas.microsoft.com/office/drawing/2014/main" id="{CD6E23B1-88A0-B39B-7F81-21D83D7BA7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D44A3F8-9C14-4271-A677-113F49255835}" type="datetime4">
              <a:rPr lang="de-DE" smtClean="0"/>
              <a:pPr/>
              <a:t>24. Oktober 2023</a:t>
            </a:fld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="" xmlns:a16="http://schemas.microsoft.com/office/drawing/2014/main" id="{3C260B29-097F-47E0-6EBA-206D145531D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2913" y="3429000"/>
            <a:ext cx="5581650" cy="2771775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>
                <a:solidFill>
                  <a:schemeClr val="bg2"/>
                </a:solidFill>
              </a:defRPr>
            </a:lvl1pPr>
            <a:lvl2pPr marL="324000" indent="0">
              <a:lnSpc>
                <a:spcPct val="100000"/>
              </a:lnSpc>
              <a:spcBef>
                <a:spcPts val="1000"/>
              </a:spcBef>
              <a:buNone/>
              <a:defRPr>
                <a:solidFill>
                  <a:schemeClr val="bg2"/>
                </a:solidFill>
              </a:defRPr>
            </a:lvl2pPr>
            <a:lvl3pPr marL="684000" indent="0">
              <a:lnSpc>
                <a:spcPct val="100000"/>
              </a:lnSpc>
              <a:spcBef>
                <a:spcPts val="1000"/>
              </a:spcBef>
              <a:buNone/>
              <a:defRPr>
                <a:solidFill>
                  <a:schemeClr val="bg2"/>
                </a:solidFill>
              </a:defRPr>
            </a:lvl3pPr>
            <a:lvl4pPr marL="1044000" indent="0">
              <a:lnSpc>
                <a:spcPct val="100000"/>
              </a:lnSpc>
              <a:spcBef>
                <a:spcPts val="1000"/>
              </a:spcBef>
              <a:buNone/>
              <a:defRPr>
                <a:solidFill>
                  <a:schemeClr val="bg2"/>
                </a:solidFill>
              </a:defRPr>
            </a:lvl4pPr>
            <a:lvl5pPr marL="1404000" indent="0">
              <a:lnSpc>
                <a:spcPct val="100000"/>
              </a:lnSpc>
              <a:spcBef>
                <a:spcPts val="1000"/>
              </a:spcBef>
              <a:buNone/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5" name="Textplatzhalter 3">
            <a:extLst>
              <a:ext uri="{FF2B5EF4-FFF2-40B4-BE49-F238E27FC236}">
                <a16:creationId xmlns="" xmlns:a16="http://schemas.microsoft.com/office/drawing/2014/main" id="{BFCEBEB3-9CF9-38E2-5212-791077F418C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67438" y="3429000"/>
            <a:ext cx="5616575" cy="2771775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>
                <a:solidFill>
                  <a:schemeClr val="bg2"/>
                </a:solidFill>
              </a:defRPr>
            </a:lvl1pPr>
            <a:lvl2pPr marL="324000" indent="0">
              <a:lnSpc>
                <a:spcPct val="100000"/>
              </a:lnSpc>
              <a:spcBef>
                <a:spcPts val="1000"/>
              </a:spcBef>
              <a:buNone/>
              <a:defRPr>
                <a:solidFill>
                  <a:schemeClr val="bg2"/>
                </a:solidFill>
              </a:defRPr>
            </a:lvl2pPr>
            <a:lvl3pPr marL="684000" indent="0">
              <a:lnSpc>
                <a:spcPct val="100000"/>
              </a:lnSpc>
              <a:spcBef>
                <a:spcPts val="1000"/>
              </a:spcBef>
              <a:buNone/>
              <a:defRPr>
                <a:solidFill>
                  <a:schemeClr val="bg2"/>
                </a:solidFill>
              </a:defRPr>
            </a:lvl3pPr>
            <a:lvl4pPr marL="1044000" indent="0">
              <a:lnSpc>
                <a:spcPct val="100000"/>
              </a:lnSpc>
              <a:spcBef>
                <a:spcPts val="1000"/>
              </a:spcBef>
              <a:buNone/>
              <a:defRPr>
                <a:solidFill>
                  <a:schemeClr val="bg2"/>
                </a:solidFill>
              </a:defRPr>
            </a:lvl4pPr>
            <a:lvl5pPr marL="1404000" indent="0">
              <a:lnSpc>
                <a:spcPct val="100000"/>
              </a:lnSpc>
              <a:spcBef>
                <a:spcPts val="1000"/>
              </a:spcBef>
              <a:buNone/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="" xmlns:a16="http://schemas.microsoft.com/office/drawing/2014/main" id="{567DB692-13C0-CFC2-278D-7C6CF65B945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=""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2800" y="6493236"/>
            <a:ext cx="1692000" cy="188637"/>
          </a:xfrm>
          <a:prstGeom prst="rect">
            <a:avLst/>
          </a:prstGeom>
        </p:spPr>
      </p:pic>
      <p:sp>
        <p:nvSpPr>
          <p:cNvPr id="8" name="Fußzeilenplatzhalter 4">
            <a:extLst>
              <a:ext uri="{FF2B5EF4-FFF2-40B4-BE49-F238E27FC236}">
                <a16:creationId xmlns="" xmlns:a16="http://schemas.microsoft.com/office/drawing/2014/main" id="{9C19B430-A400-A839-F272-57F3CD59A7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980800" y="6462000"/>
            <a:ext cx="6264000" cy="18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9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 smtClean="0"/>
              <a:t>Victor Maier | Bachelor Präsentation |</a:t>
            </a:r>
            <a:endParaRPr lang="de-DE" dirty="0"/>
          </a:p>
        </p:txBody>
      </p:sp>
    </p:spTree>
    <p:extLst>
      <p:ext uri="{BB962C8B-B14F-4D97-AF65-F5344CB8AC3E}">
        <p14:creationId xmlns="" xmlns:p14="http://schemas.microsoft.com/office/powerpoint/2010/main" val="2833279450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279">
          <p15:clr>
            <a:srgbClr val="FBAE40"/>
          </p15:clr>
        </p15:guide>
        <p15:guide id="2" pos="7423">
          <p15:clr>
            <a:srgbClr val="FBAE40"/>
          </p15:clr>
        </p15:guide>
        <p15:guide id="3" orient="horz" pos="232">
          <p15:clr>
            <a:srgbClr val="FBAE40"/>
          </p15:clr>
        </p15:guide>
        <p15:guide id="4" orient="horz" pos="1071">
          <p15:clr>
            <a:srgbClr val="FBAE40"/>
          </p15:clr>
        </p15:guide>
        <p15:guide id="5" pos="3795">
          <p15:clr>
            <a:srgbClr val="FBAE40"/>
          </p15:clr>
        </p15:guide>
        <p15:guide id="6" pos="3885">
          <p15:clr>
            <a:srgbClr val="FBAE40"/>
          </p15:clr>
        </p15:guide>
        <p15:guide id="7" orient="horz" pos="2160">
          <p15:clr>
            <a:srgbClr val="FBAE40"/>
          </p15:clr>
        </p15:guide>
        <p15:guide id="8" orient="horz" pos="3906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zwei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EB9E9AD6-DE3B-834C-F6EE-7CE27BC013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cxnSp>
        <p:nvCxnSpPr>
          <p:cNvPr id="5" name="Gerader Verbinder 4">
            <a:extLst>
              <a:ext uri="{FF2B5EF4-FFF2-40B4-BE49-F238E27FC236}">
                <a16:creationId xmlns="" xmlns:a16="http://schemas.microsoft.com/office/drawing/2014/main" id="{D22DFAC7-A0DA-57B4-1A4E-570797EC71D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42913" y="1517904"/>
            <a:ext cx="11349037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r Verbinder 12">
            <a:extLst>
              <a:ext uri="{FF2B5EF4-FFF2-40B4-BE49-F238E27FC236}">
                <a16:creationId xmlns="" xmlns:a16="http://schemas.microsoft.com/office/drawing/2014/main" id="{6A693DD3-DFBA-AF7E-DE27-B3BD7C50E68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42913" y="6232752"/>
            <a:ext cx="11349037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platzhalter 5">
            <a:extLst>
              <a:ext uri="{FF2B5EF4-FFF2-40B4-BE49-F238E27FC236}">
                <a16:creationId xmlns="" xmlns:a16="http://schemas.microsoft.com/office/drawing/2014/main" id="{C4364C52-98A1-B1BF-95F1-E63754CB0E9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2914" y="1517904"/>
            <a:ext cx="11341099" cy="4681728"/>
          </a:xfrm>
        </p:spPr>
        <p:txBody>
          <a:bodyPr tIns="108000" numCol="2" spcCol="360000"/>
          <a:lstStyle>
            <a:lvl1pPr marL="0" indent="0">
              <a:buFontTx/>
              <a:buNone/>
              <a:defRPr/>
            </a:lvl1pPr>
            <a:lvl2pPr marL="0" indent="0">
              <a:buFontTx/>
              <a:buNone/>
              <a:defRPr/>
            </a:lvl2pPr>
            <a:lvl3pPr marL="0" indent="0">
              <a:buFontTx/>
              <a:buNone/>
              <a:defRPr/>
            </a:lvl3pPr>
            <a:lvl4pPr marL="0" indent="0">
              <a:buFontTx/>
              <a:buNone/>
              <a:defRPr/>
            </a:lvl4pPr>
            <a:lvl5pPr marL="0" indent="0">
              <a:buFontTx/>
              <a:buNone/>
              <a:defRPr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6" name="Datumsplatzhalter 5">
            <a:extLst>
              <a:ext uri="{FF2B5EF4-FFF2-40B4-BE49-F238E27FC236}">
                <a16:creationId xmlns="" xmlns:a16="http://schemas.microsoft.com/office/drawing/2014/main" id="{E67D647F-760D-E88D-6E86-3140EBEF31D7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842E4AF5-858C-40FF-83DA-BC8C348FE728}" type="datetime4">
              <a:rPr lang="de-DE" smtClean="0"/>
              <a:pPr/>
              <a:t>24. Oktober 2023</a:t>
            </a:fld>
            <a:endParaRPr lang="de-DE" dirty="0"/>
          </a:p>
        </p:txBody>
      </p:sp>
      <p:sp>
        <p:nvSpPr>
          <p:cNvPr id="11" name="Foliennummernplatzhalter 10">
            <a:extLst>
              <a:ext uri="{FF2B5EF4-FFF2-40B4-BE49-F238E27FC236}">
                <a16:creationId xmlns="" xmlns:a16="http://schemas.microsoft.com/office/drawing/2014/main" id="{0D328FC0-2742-3A64-B229-0E5FB25466D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2571F0E-BA57-4409-A3A5-945CC828A36E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3" name="Fußzeilenplatzhalter 4">
            <a:extLst>
              <a:ext uri="{FF2B5EF4-FFF2-40B4-BE49-F238E27FC236}">
                <a16:creationId xmlns="" xmlns:a16="http://schemas.microsoft.com/office/drawing/2014/main" id="{9D6507FE-6EA8-CEE3-1CCE-483285D3AF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980800" y="6462000"/>
            <a:ext cx="6264000" cy="18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9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 smtClean="0"/>
              <a:t>Victor Maier | Bachelor Präsentation |</a:t>
            </a:r>
            <a:endParaRPr lang="de-DE" dirty="0"/>
          </a:p>
        </p:txBody>
      </p:sp>
    </p:spTree>
    <p:extLst>
      <p:ext uri="{BB962C8B-B14F-4D97-AF65-F5344CB8AC3E}">
        <p14:creationId xmlns="" xmlns:p14="http://schemas.microsoft.com/office/powerpoint/2010/main" val="3259901541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2" orient="horz" pos="1185">
          <p15:clr>
            <a:srgbClr val="FBAE40"/>
          </p15:clr>
        </p15:guide>
        <p15:guide id="3" pos="279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1071">
          <p15:clr>
            <a:srgbClr val="FBAE40"/>
          </p15:clr>
        </p15:guide>
        <p15:guide id="6" orient="horz" pos="232">
          <p15:clr>
            <a:srgbClr val="FBAE40"/>
          </p15:clr>
        </p15:guide>
        <p15:guide id="7" orient="horz" pos="3929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Kapitel-Trenner">
    <p:bg bwMode="ltGray"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DC2D3F0E-4D48-B8EA-224A-465A8DFA49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800" y="1882800"/>
            <a:ext cx="11340000" cy="1440000"/>
          </a:xfrm>
        </p:spPr>
        <p:txBody>
          <a:bodyPr anchor="t" anchorCtr="0"/>
          <a:lstStyle>
            <a:lvl1pPr>
              <a:lnSpc>
                <a:spcPct val="100000"/>
              </a:lnSpc>
              <a:defRPr sz="4800"/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="" xmlns:a16="http://schemas.microsoft.com/office/drawing/2014/main" id="{26160AD8-DE9A-9AAD-4D0F-7EA0D50744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2800" y="3430800"/>
            <a:ext cx="11340000" cy="972000"/>
          </a:xfrm>
        </p:spPr>
        <p:txBody>
          <a:bodyPr/>
          <a:lstStyle>
            <a:lvl1pPr marL="0" indent="0"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="" xmlns:a16="http://schemas.microsoft.com/office/drawing/2014/main" id="{11AACC7D-9991-7ED0-3156-F966506222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E6B317AA-DEF4-4343-8697-775A8C31A609}" type="datetime4">
              <a:rPr lang="de-DE" smtClean="0"/>
              <a:pPr/>
              <a:t>24. Oktober 2023</a:t>
            </a:fld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="" xmlns:a16="http://schemas.microsoft.com/office/drawing/2014/main" id="{2C87C94C-59AE-DD77-EDD5-E2040DC3A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C2571F0E-BA57-4409-A3A5-945CC828A36E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="" xmlns:a16="http://schemas.microsoft.com/office/drawing/2014/main" id="{C409FC36-5544-4C14-3CA5-A97D3A1AE36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 amt="40000"/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/>
        </p:blipFill>
        <p:spPr>
          <a:xfrm>
            <a:off x="6096000" y="368298"/>
            <a:ext cx="6097032" cy="6490800"/>
          </a:xfrm>
          <a:prstGeom prst="rect">
            <a:avLst/>
          </a:prstGeom>
        </p:spPr>
      </p:pic>
      <p:sp>
        <p:nvSpPr>
          <p:cNvPr id="5" name="Fußzeilenplatzhalter 4">
            <a:extLst>
              <a:ext uri="{FF2B5EF4-FFF2-40B4-BE49-F238E27FC236}">
                <a16:creationId xmlns="" xmlns:a16="http://schemas.microsoft.com/office/drawing/2014/main" id="{60B5C91E-956C-01F6-AD7F-B498D3895A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980800" y="6462000"/>
            <a:ext cx="6264000" cy="18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9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 smtClean="0"/>
              <a:t>Victor Maier | Bachelor Präsentation |</a:t>
            </a:r>
            <a:endParaRPr lang="de-DE" dirty="0"/>
          </a:p>
        </p:txBody>
      </p:sp>
    </p:spTree>
    <p:extLst>
      <p:ext uri="{BB962C8B-B14F-4D97-AF65-F5344CB8AC3E}">
        <p14:creationId xmlns="" xmlns:p14="http://schemas.microsoft.com/office/powerpoint/2010/main" val="2156122229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orient="horz" pos="2160">
          <p15:clr>
            <a:srgbClr val="FBAE40"/>
          </p15:clr>
        </p15:guide>
        <p15:guide id="2" orient="horz" pos="1185">
          <p15:clr>
            <a:srgbClr val="FBAE40"/>
          </p15:clr>
        </p15:guide>
        <p15:guide id="3" pos="279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2092">
          <p15:clr>
            <a:srgbClr val="FBAE40"/>
          </p15:clr>
        </p15:guide>
        <p15:guide id="6" orient="horz" pos="2772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ein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EB9E9AD6-DE3B-834C-F6EE-7CE27BC013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2913" y="365124"/>
            <a:ext cx="11341100" cy="964800"/>
          </a:xfrm>
        </p:spPr>
        <p:txBody>
          <a:bodyPr/>
          <a:lstStyle/>
          <a:p>
            <a:r>
              <a:rPr lang="de-DE" dirty="0"/>
              <a:t>Titelmasterformat durch Klicken bearbeiten</a:t>
            </a:r>
            <a:br>
              <a:rPr lang="de-DE" dirty="0"/>
            </a:br>
            <a:r>
              <a:rPr lang="de-DE" dirty="0" err="1"/>
              <a:t>XXXXy</a:t>
            </a:r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="" xmlns:a16="http://schemas.microsoft.com/office/drawing/2014/main" id="{342F62DA-C002-970B-9E7C-014D632FB91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2913" y="1517904"/>
            <a:ext cx="11341099" cy="4680000"/>
          </a:xfrm>
        </p:spPr>
        <p:txBody>
          <a:bodyPr/>
          <a:lstStyle>
            <a:lvl1pPr marL="216000">
              <a:defRPr/>
            </a:lvl1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="" xmlns:a16="http://schemas.microsoft.com/office/drawing/2014/main" id="{77F0522C-DB5B-BB39-529C-0B0E9D56C679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4EACA74D-5BE1-4B96-AD61-3AB0A5E02EC7}" type="datetime4">
              <a:rPr lang="de-DE" smtClean="0"/>
              <a:pPr/>
              <a:t>24. Oktober 2023</a:t>
            </a:fld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="" xmlns:a16="http://schemas.microsoft.com/office/drawing/2014/main" id="{A6C68862-1019-B291-D2FE-96DF560C0D6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2571F0E-BA57-4409-A3A5-945CC828A36E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3" name="Fußzeilenplatzhalter 4">
            <a:extLst>
              <a:ext uri="{FF2B5EF4-FFF2-40B4-BE49-F238E27FC236}">
                <a16:creationId xmlns="" xmlns:a16="http://schemas.microsoft.com/office/drawing/2014/main" id="{1B437206-89D4-4B6F-32F9-ECDF70F10F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980800" y="6462000"/>
            <a:ext cx="6264000" cy="18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9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 smtClean="0"/>
              <a:t>Victor Maier | Bachelor Präsentation |</a:t>
            </a:r>
            <a:endParaRPr lang="de-DE" dirty="0"/>
          </a:p>
        </p:txBody>
      </p:sp>
    </p:spTree>
    <p:extLst>
      <p:ext uri="{BB962C8B-B14F-4D97-AF65-F5344CB8AC3E}">
        <p14:creationId xmlns="" xmlns:p14="http://schemas.microsoft.com/office/powerpoint/2010/main" val="687932366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2" orient="horz" pos="1185">
          <p15:clr>
            <a:srgbClr val="FBAE40"/>
          </p15:clr>
        </p15:guide>
        <p15:guide id="3" pos="279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232">
          <p15:clr>
            <a:srgbClr val="FBAE40"/>
          </p15:clr>
        </p15:guide>
        <p15:guide id="6" orient="horz" pos="1071">
          <p15:clr>
            <a:srgbClr val="FBAE40"/>
          </p15:clr>
        </p15:guide>
        <p15:guide id="7" orient="horz" pos="390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ext ein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EB9E9AD6-DE3B-834C-F6EE-7CE27BC013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2913" y="365124"/>
            <a:ext cx="11341100" cy="540000"/>
          </a:xfrm>
        </p:spPr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="" xmlns:a16="http://schemas.microsoft.com/office/drawing/2014/main" id="{342F62DA-C002-970B-9E7C-014D632FB91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2913" y="1104348"/>
            <a:ext cx="11341099" cy="5093556"/>
          </a:xfrm>
        </p:spPr>
        <p:txBody>
          <a:bodyPr/>
          <a:lstStyle>
            <a:lvl1pPr marL="216000">
              <a:defRPr/>
            </a:lvl1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="" xmlns:a16="http://schemas.microsoft.com/office/drawing/2014/main" id="{77F0522C-DB5B-BB39-529C-0B0E9D56C679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4EACA74D-5BE1-4B96-AD61-3AB0A5E02EC7}" type="datetime4">
              <a:rPr lang="de-DE" smtClean="0"/>
              <a:pPr/>
              <a:t>24. Oktober 2023</a:t>
            </a:fld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="" xmlns:a16="http://schemas.microsoft.com/office/drawing/2014/main" id="{A6C68862-1019-B291-D2FE-96DF560C0D6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2571F0E-BA57-4409-A3A5-945CC828A36E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3" name="Fußzeilenplatzhalter 4">
            <a:extLst>
              <a:ext uri="{FF2B5EF4-FFF2-40B4-BE49-F238E27FC236}">
                <a16:creationId xmlns="" xmlns:a16="http://schemas.microsoft.com/office/drawing/2014/main" id="{1B437206-89D4-4B6F-32F9-ECDF70F10F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980800" y="6462000"/>
            <a:ext cx="6264000" cy="18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9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 smtClean="0"/>
              <a:t>Victor Maier | Bachelor Präsentation |</a:t>
            </a:r>
            <a:endParaRPr lang="de-DE" dirty="0"/>
          </a:p>
        </p:txBody>
      </p:sp>
    </p:spTree>
    <p:extLst>
      <p:ext uri="{BB962C8B-B14F-4D97-AF65-F5344CB8AC3E}">
        <p14:creationId xmlns="" xmlns:p14="http://schemas.microsoft.com/office/powerpoint/2010/main" val="3941447010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2" orient="horz" pos="1185">
          <p15:clr>
            <a:srgbClr val="FBAE40"/>
          </p15:clr>
        </p15:guide>
        <p15:guide id="3" pos="279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232">
          <p15:clr>
            <a:srgbClr val="FBAE40"/>
          </p15:clr>
        </p15:guide>
        <p15:guide id="6" orient="horz" pos="1071">
          <p15:clr>
            <a:srgbClr val="FBAE40"/>
          </p15:clr>
        </p15:guide>
        <p15:guide id="7" orient="horz" pos="3906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2.sv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41.xml"/><Relationship Id="rId18" Type="http://schemas.openxmlformats.org/officeDocument/2006/relationships/slideLayout" Target="../slideLayouts/slideLayout46.xml"/><Relationship Id="rId26" Type="http://schemas.openxmlformats.org/officeDocument/2006/relationships/theme" Target="../theme/theme2.xml"/><Relationship Id="rId3" Type="http://schemas.openxmlformats.org/officeDocument/2006/relationships/slideLayout" Target="../slideLayouts/slideLayout31.xml"/><Relationship Id="rId21" Type="http://schemas.openxmlformats.org/officeDocument/2006/relationships/slideLayout" Target="../slideLayouts/slideLayout49.xml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17" Type="http://schemas.openxmlformats.org/officeDocument/2006/relationships/slideLayout" Target="../slideLayouts/slideLayout45.xml"/><Relationship Id="rId25" Type="http://schemas.openxmlformats.org/officeDocument/2006/relationships/slideLayout" Target="../slideLayouts/slideLayout53.xml"/><Relationship Id="rId2" Type="http://schemas.openxmlformats.org/officeDocument/2006/relationships/slideLayout" Target="../slideLayouts/slideLayout30.xml"/><Relationship Id="rId16" Type="http://schemas.openxmlformats.org/officeDocument/2006/relationships/slideLayout" Target="../slideLayouts/slideLayout44.xml"/><Relationship Id="rId20" Type="http://schemas.openxmlformats.org/officeDocument/2006/relationships/slideLayout" Target="../slideLayouts/slideLayout48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2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43.xml"/><Relationship Id="rId23" Type="http://schemas.openxmlformats.org/officeDocument/2006/relationships/slideLayout" Target="../slideLayouts/slideLayout51.xml"/><Relationship Id="rId28" Type="http://schemas.openxmlformats.org/officeDocument/2006/relationships/image" Target="../media/image2.svg"/><Relationship Id="rId10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47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42.xml"/><Relationship Id="rId22" Type="http://schemas.openxmlformats.org/officeDocument/2006/relationships/slideLayout" Target="../slideLayouts/slideLayout50.xml"/><Relationship Id="rId27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="" xmlns:a16="http://schemas.microsoft.com/office/drawing/2014/main" id="{C4B1598D-0C2F-6323-C46E-FBFFB0C3B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3" y="365125"/>
            <a:ext cx="11341100" cy="9692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 dirty="0"/>
              <a:t>Mastertitelformat bearbeiten</a:t>
            </a:r>
            <a:br>
              <a:rPr lang="de-DE" dirty="0"/>
            </a:b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="" xmlns:a16="http://schemas.microsoft.com/office/drawing/2014/main" id="{C6662497-1D4C-FE3C-308D-457099AF8C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2913" y="1517904"/>
            <a:ext cx="11341100" cy="468172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  <a:p>
            <a:pPr lvl="5"/>
            <a:r>
              <a:rPr lang="de-DE" dirty="0"/>
              <a:t>Sechste Ebene</a:t>
            </a:r>
          </a:p>
          <a:p>
            <a:pPr lvl="6"/>
            <a:r>
              <a:rPr lang="de-DE" dirty="0"/>
              <a:t>Siebente Ebene</a:t>
            </a:r>
          </a:p>
          <a:p>
            <a:pPr lvl="7"/>
            <a:r>
              <a:rPr lang="de-DE" dirty="0"/>
              <a:t>Achte Ebene</a:t>
            </a:r>
          </a:p>
          <a:p>
            <a:pPr lvl="8"/>
            <a:r>
              <a:rPr lang="de-DE" dirty="0"/>
              <a:t>Neunte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="" xmlns:a16="http://schemas.microsoft.com/office/drawing/2014/main" id="{5E7ECBDF-2C07-74E9-E61F-821A622F3AA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248094" y="6462000"/>
            <a:ext cx="1440000" cy="180000"/>
          </a:xfrm>
          <a:prstGeom prst="rect">
            <a:avLst/>
          </a:prstGeom>
        </p:spPr>
        <p:txBody>
          <a:bodyPr vert="horz" lIns="36000" tIns="0" rIns="0" bIns="0" rtlCol="0" anchor="t" anchorCtr="0"/>
          <a:lstStyle>
            <a:lvl1pPr algn="l">
              <a:defRPr sz="9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BF446F6-4CC8-4F8B-9094-F59773162F98}" type="datetime4">
              <a:rPr lang="en-US" noProof="0" smtClean="0"/>
              <a:pPr/>
              <a:t>October 24, 2023</a:t>
            </a:fld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="" xmlns:a16="http://schemas.microsoft.com/office/drawing/2014/main" id="{73EE1920-5881-17C3-748A-E24A23F81C0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980800" y="6462000"/>
            <a:ext cx="6264000" cy="18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9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Victor Maier | Bachelor </a:t>
            </a:r>
            <a:r>
              <a:rPr lang="en-US" dirty="0" err="1" smtClean="0"/>
              <a:t>Präsentation</a:t>
            </a:r>
            <a:r>
              <a:rPr lang="en-US" dirty="0" smtClean="0"/>
              <a:t> |</a:t>
            </a:r>
            <a:endParaRPr lang="en-US" noProof="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="" xmlns:a16="http://schemas.microsoft.com/office/drawing/2014/main" id="{048360DC-D55D-89EB-E3E2-CCDE8F8A57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24013" y="6462311"/>
            <a:ext cx="360000" cy="18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9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C2571F0E-BA57-4409-A3A5-945CC828A36E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="" xmlns:a16="http://schemas.microsoft.com/office/drawing/2014/main" id="{621CBBAB-EF00-7A8D-A9CB-F8B798CC80E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0" cstate="screen">
            <a:extLst>
              <a:ext uri="{28A0092B-C50C-407E-A947-70E740481C1C}">
                <a14:useLocalDpi xmlns=""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442800" y="6493236"/>
            <a:ext cx="1692000" cy="188637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68791531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4" r:id="rId1"/>
    <p:sldLayoutId id="2147483765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66" r:id="rId9"/>
    <p:sldLayoutId id="2147483721" r:id="rId10"/>
    <p:sldLayoutId id="2147483767" r:id="rId11"/>
    <p:sldLayoutId id="2147483722" r:id="rId12"/>
    <p:sldLayoutId id="2147483723" r:id="rId13"/>
    <p:sldLayoutId id="2147483724" r:id="rId14"/>
    <p:sldLayoutId id="2147483725" r:id="rId15"/>
    <p:sldLayoutId id="2147483726" r:id="rId16"/>
    <p:sldLayoutId id="2147483727" r:id="rId17"/>
    <p:sldLayoutId id="2147483728" r:id="rId18"/>
    <p:sldLayoutId id="2147483729" r:id="rId19"/>
    <p:sldLayoutId id="2147483730" r:id="rId20"/>
    <p:sldLayoutId id="2147483731" r:id="rId21"/>
    <p:sldLayoutId id="2147483732" r:id="rId22"/>
    <p:sldLayoutId id="2147483733" r:id="rId23"/>
    <p:sldLayoutId id="2147483734" r:id="rId24"/>
    <p:sldLayoutId id="2147483735" r:id="rId25"/>
    <p:sldLayoutId id="2147483736" r:id="rId26"/>
    <p:sldLayoutId id="2147483737" r:id="rId27"/>
    <p:sldLayoutId id="2147483738" r:id="rId28"/>
  </p:sldLayoutIdLst>
  <p:hf hdr="0"/>
  <p:txStyles>
    <p:titleStyle>
      <a:lvl1pPr marL="0" indent="0" algn="l" defTabSz="914400" rtl="0" eaLnBrk="1" latinLnBrk="0" hangingPunct="1">
        <a:lnSpc>
          <a:spcPts val="3200"/>
        </a:lnSpc>
        <a:spcBef>
          <a:spcPct val="0"/>
        </a:spcBef>
        <a:buFont typeface="Arial" panose="020B0604020202020204" pitchFamily="34" charset="0"/>
        <a:buNone/>
        <a:defRPr sz="2600" b="1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16000" indent="-216000" algn="l" defTabSz="914400" rtl="0" eaLnBrk="1" latinLnBrk="0" hangingPunct="1">
        <a:lnSpc>
          <a:spcPts val="2800"/>
        </a:lnSpc>
        <a:spcBef>
          <a:spcPts val="50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rgbClr val="000000"/>
          </a:solidFill>
          <a:latin typeface="+mn-lt"/>
          <a:ea typeface="+mn-ea"/>
          <a:cs typeface="+mn-cs"/>
        </a:defRPr>
      </a:lvl1pPr>
      <a:lvl2pPr marL="540000" indent="-216000" algn="l" defTabSz="914400" rtl="0" eaLnBrk="1" latinLnBrk="0" hangingPunct="1">
        <a:lnSpc>
          <a:spcPts val="28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00000"/>
          </a:solidFill>
          <a:latin typeface="+mn-lt"/>
          <a:ea typeface="+mn-ea"/>
          <a:cs typeface="+mn-cs"/>
        </a:defRPr>
      </a:lvl2pPr>
      <a:lvl3pPr marL="900000" indent="-216000" algn="l" defTabSz="914400" rtl="0" eaLnBrk="1" latinLnBrk="0" hangingPunct="1">
        <a:lnSpc>
          <a:spcPts val="28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00000"/>
          </a:solidFill>
          <a:latin typeface="+mn-lt"/>
          <a:ea typeface="+mn-ea"/>
          <a:cs typeface="+mn-cs"/>
        </a:defRPr>
      </a:lvl3pPr>
      <a:lvl4pPr marL="1260000" indent="-216000" algn="l" defTabSz="914400" rtl="0" eaLnBrk="1" latinLnBrk="0" hangingPunct="1">
        <a:lnSpc>
          <a:spcPts val="28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00000"/>
          </a:solidFill>
          <a:latin typeface="+mn-lt"/>
          <a:ea typeface="+mn-ea"/>
          <a:cs typeface="+mn-cs"/>
        </a:defRPr>
      </a:lvl4pPr>
      <a:lvl5pPr marL="1620000" indent="-216000" algn="l" defTabSz="914400" rtl="0" eaLnBrk="1" latinLnBrk="0" hangingPunct="1">
        <a:lnSpc>
          <a:spcPts val="28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00000"/>
          </a:solidFill>
          <a:latin typeface="+mn-lt"/>
          <a:ea typeface="+mn-ea"/>
          <a:cs typeface="+mn-cs"/>
        </a:defRPr>
      </a:lvl5pPr>
      <a:lvl6pPr marL="1980000" indent="-216000" algn="l" defTabSz="914400" rtl="0" eaLnBrk="1" latinLnBrk="0" hangingPunct="1">
        <a:lnSpc>
          <a:spcPts val="28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00000"/>
          </a:solidFill>
          <a:latin typeface="+mn-lt"/>
          <a:ea typeface="+mn-ea"/>
          <a:cs typeface="+mn-cs"/>
        </a:defRPr>
      </a:lvl6pPr>
      <a:lvl7pPr marL="2340000" indent="-216000" algn="l" defTabSz="914400" rtl="0" eaLnBrk="1" latinLnBrk="0" hangingPunct="1">
        <a:lnSpc>
          <a:spcPts val="28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00000"/>
          </a:solidFill>
          <a:latin typeface="+mn-lt"/>
          <a:ea typeface="+mn-ea"/>
          <a:cs typeface="+mn-cs"/>
        </a:defRPr>
      </a:lvl7pPr>
      <a:lvl8pPr marL="2700000" indent="-228600" algn="l" defTabSz="914400" rtl="0" eaLnBrk="1" latinLnBrk="0" hangingPunct="1">
        <a:lnSpc>
          <a:spcPts val="28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00000"/>
          </a:solidFill>
          <a:latin typeface="+mn-lt"/>
          <a:ea typeface="+mn-ea"/>
          <a:cs typeface="+mn-cs"/>
        </a:defRPr>
      </a:lvl8pPr>
      <a:lvl9pPr marL="3060000" indent="-228600" algn="l" defTabSz="914400" rtl="0" eaLnBrk="1" latinLnBrk="0" hangingPunct="1">
        <a:lnSpc>
          <a:spcPts val="28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="" xmlns:a16="http://schemas.microsoft.com/office/drawing/2014/main" id="{C4B1598D-0C2F-6323-C46E-FBFFB0C3B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3" y="365125"/>
            <a:ext cx="11341100" cy="9692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 dirty="0"/>
              <a:t>Mastertitelformat bearbeiten</a:t>
            </a:r>
            <a:br>
              <a:rPr lang="de-DE" dirty="0"/>
            </a:b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="" xmlns:a16="http://schemas.microsoft.com/office/drawing/2014/main" id="{C6662497-1D4C-FE3C-308D-457099AF8C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2913" y="1517904"/>
            <a:ext cx="11341100" cy="468172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  <a:p>
            <a:pPr lvl="5"/>
            <a:r>
              <a:rPr lang="de-DE" dirty="0"/>
              <a:t>Sechste Ebene</a:t>
            </a:r>
          </a:p>
          <a:p>
            <a:pPr lvl="6"/>
            <a:r>
              <a:rPr lang="de-DE" dirty="0"/>
              <a:t>Siebente Ebene</a:t>
            </a:r>
          </a:p>
          <a:p>
            <a:pPr lvl="7"/>
            <a:r>
              <a:rPr lang="de-DE" dirty="0"/>
              <a:t>Achte Ebene</a:t>
            </a:r>
          </a:p>
          <a:p>
            <a:pPr lvl="8"/>
            <a:r>
              <a:rPr lang="de-DE" dirty="0"/>
              <a:t>Neunte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="" xmlns:a16="http://schemas.microsoft.com/office/drawing/2014/main" id="{5E7ECBDF-2C07-74E9-E61F-821A622F3AA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248094" y="6462000"/>
            <a:ext cx="1440000" cy="180000"/>
          </a:xfrm>
          <a:prstGeom prst="rect">
            <a:avLst/>
          </a:prstGeom>
        </p:spPr>
        <p:txBody>
          <a:bodyPr vert="horz" lIns="36000" tIns="0" rIns="0" bIns="0" rtlCol="0" anchor="t" anchorCtr="0"/>
          <a:lstStyle>
            <a:lvl1pPr algn="l">
              <a:defRPr sz="9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69028E8-5213-4755-BBF3-09FA7F3726D7}" type="datetime4">
              <a:rPr lang="de-DE" smtClean="0"/>
              <a:pPr/>
              <a:t>24. Oktober 2023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="" xmlns:a16="http://schemas.microsoft.com/office/drawing/2014/main" id="{048360DC-D55D-89EB-E3E2-CCDE8F8A57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24013" y="6462311"/>
            <a:ext cx="360000" cy="18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9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C2571F0E-BA57-4409-A3A5-945CC828A36E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="" xmlns:a16="http://schemas.microsoft.com/office/drawing/2014/main" id="{621CBBAB-EF00-7A8D-A9CB-F8B798CC80E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7" cstate="screen">
            <a:extLst>
              <a:ext uri="{28A0092B-C50C-407E-A947-70E740481C1C}">
                <a14:useLocalDpi xmlns=""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442800" y="6493236"/>
            <a:ext cx="1692000" cy="188637"/>
          </a:xfrm>
          <a:prstGeom prst="rect">
            <a:avLst/>
          </a:prstGeom>
        </p:spPr>
      </p:pic>
      <p:sp>
        <p:nvSpPr>
          <p:cNvPr id="7" name="Fußzeilenplatzhalter 4">
            <a:extLst>
              <a:ext uri="{FF2B5EF4-FFF2-40B4-BE49-F238E27FC236}">
                <a16:creationId xmlns="" xmlns:a16="http://schemas.microsoft.com/office/drawing/2014/main" id="{19A57D72-C33B-63C0-86A6-02A763F943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980800" y="6462000"/>
            <a:ext cx="6264000" cy="18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9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 smtClean="0"/>
              <a:t>Victor Maier | Bachelor Präsentation |</a:t>
            </a:r>
            <a:endParaRPr lang="de-DE" dirty="0"/>
          </a:p>
        </p:txBody>
      </p:sp>
    </p:spTree>
    <p:extLst>
      <p:ext uri="{BB962C8B-B14F-4D97-AF65-F5344CB8AC3E}">
        <p14:creationId xmlns="" xmlns:p14="http://schemas.microsoft.com/office/powerpoint/2010/main" val="359068628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45" r:id="rId6"/>
    <p:sldLayoutId id="2147483746" r:id="rId7"/>
    <p:sldLayoutId id="2147483747" r:id="rId8"/>
    <p:sldLayoutId id="2147483748" r:id="rId9"/>
    <p:sldLayoutId id="2147483749" r:id="rId10"/>
    <p:sldLayoutId id="2147483750" r:id="rId11"/>
    <p:sldLayoutId id="2147483751" r:id="rId12"/>
    <p:sldLayoutId id="2147483752" r:id="rId13"/>
    <p:sldLayoutId id="2147483753" r:id="rId14"/>
    <p:sldLayoutId id="2147483754" r:id="rId15"/>
    <p:sldLayoutId id="2147483755" r:id="rId16"/>
    <p:sldLayoutId id="2147483756" r:id="rId17"/>
    <p:sldLayoutId id="2147483757" r:id="rId18"/>
    <p:sldLayoutId id="2147483758" r:id="rId19"/>
    <p:sldLayoutId id="2147483759" r:id="rId20"/>
    <p:sldLayoutId id="2147483760" r:id="rId21"/>
    <p:sldLayoutId id="2147483761" r:id="rId22"/>
    <p:sldLayoutId id="2147483762" r:id="rId23"/>
    <p:sldLayoutId id="2147483763" r:id="rId24"/>
    <p:sldLayoutId id="2147483764" r:id="rId25"/>
  </p:sldLayoutIdLst>
  <p:hf hdr="0"/>
  <p:txStyles>
    <p:titleStyle>
      <a:lvl1pPr marL="0" indent="0" algn="l" defTabSz="914400" rtl="0" eaLnBrk="1" latinLnBrk="0" hangingPunct="1">
        <a:lnSpc>
          <a:spcPts val="3200"/>
        </a:lnSpc>
        <a:spcBef>
          <a:spcPct val="0"/>
        </a:spcBef>
        <a:buFont typeface="Arial" panose="020B0604020202020204" pitchFamily="34" charset="0"/>
        <a:buNone/>
        <a:defRPr sz="2600" b="1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16000" indent="-216000" algn="l" defTabSz="914400" rtl="0" eaLnBrk="1" latinLnBrk="0" hangingPunct="1">
        <a:lnSpc>
          <a:spcPts val="2800"/>
        </a:lnSpc>
        <a:spcBef>
          <a:spcPts val="50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rgbClr val="000000"/>
          </a:solidFill>
          <a:latin typeface="+mn-lt"/>
          <a:ea typeface="+mn-ea"/>
          <a:cs typeface="+mn-cs"/>
        </a:defRPr>
      </a:lvl1pPr>
      <a:lvl2pPr marL="540000" indent="-216000" algn="l" defTabSz="914400" rtl="0" eaLnBrk="1" latinLnBrk="0" hangingPunct="1">
        <a:lnSpc>
          <a:spcPts val="28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00000"/>
          </a:solidFill>
          <a:latin typeface="+mn-lt"/>
          <a:ea typeface="+mn-ea"/>
          <a:cs typeface="+mn-cs"/>
        </a:defRPr>
      </a:lvl2pPr>
      <a:lvl3pPr marL="900000" indent="-216000" algn="l" defTabSz="914400" rtl="0" eaLnBrk="1" latinLnBrk="0" hangingPunct="1">
        <a:lnSpc>
          <a:spcPts val="28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00000"/>
          </a:solidFill>
          <a:latin typeface="+mn-lt"/>
          <a:ea typeface="+mn-ea"/>
          <a:cs typeface="+mn-cs"/>
        </a:defRPr>
      </a:lvl3pPr>
      <a:lvl4pPr marL="1260000" indent="-216000" algn="l" defTabSz="914400" rtl="0" eaLnBrk="1" latinLnBrk="0" hangingPunct="1">
        <a:lnSpc>
          <a:spcPts val="28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00000"/>
          </a:solidFill>
          <a:latin typeface="+mn-lt"/>
          <a:ea typeface="+mn-ea"/>
          <a:cs typeface="+mn-cs"/>
        </a:defRPr>
      </a:lvl4pPr>
      <a:lvl5pPr marL="1620000" indent="-216000" algn="l" defTabSz="914400" rtl="0" eaLnBrk="1" latinLnBrk="0" hangingPunct="1">
        <a:lnSpc>
          <a:spcPts val="28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00000"/>
          </a:solidFill>
          <a:latin typeface="+mn-lt"/>
          <a:ea typeface="+mn-ea"/>
          <a:cs typeface="+mn-cs"/>
        </a:defRPr>
      </a:lvl5pPr>
      <a:lvl6pPr marL="1980000" indent="-216000" algn="l" defTabSz="914400" rtl="0" eaLnBrk="1" latinLnBrk="0" hangingPunct="1">
        <a:lnSpc>
          <a:spcPts val="28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00000"/>
          </a:solidFill>
          <a:latin typeface="+mn-lt"/>
          <a:ea typeface="+mn-ea"/>
          <a:cs typeface="+mn-cs"/>
        </a:defRPr>
      </a:lvl6pPr>
      <a:lvl7pPr marL="2340000" indent="-216000" algn="l" defTabSz="914400" rtl="0" eaLnBrk="1" latinLnBrk="0" hangingPunct="1">
        <a:lnSpc>
          <a:spcPts val="28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00000"/>
          </a:solidFill>
          <a:latin typeface="+mn-lt"/>
          <a:ea typeface="+mn-ea"/>
          <a:cs typeface="+mn-cs"/>
        </a:defRPr>
      </a:lvl7pPr>
      <a:lvl8pPr marL="2700000" indent="-228600" algn="l" defTabSz="914400" rtl="0" eaLnBrk="1" latinLnBrk="0" hangingPunct="1">
        <a:lnSpc>
          <a:spcPts val="28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00000"/>
          </a:solidFill>
          <a:latin typeface="+mn-lt"/>
          <a:ea typeface="+mn-ea"/>
          <a:cs typeface="+mn-cs"/>
        </a:defRPr>
      </a:lvl8pPr>
      <a:lvl9pPr marL="3060000" indent="-228600" algn="l" defTabSz="914400" rtl="0" eaLnBrk="1" latinLnBrk="0" hangingPunct="1">
        <a:lnSpc>
          <a:spcPts val="28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2.sv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.xml"/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19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0.xml"/><Relationship Id="rId1" Type="http://schemas.openxmlformats.org/officeDocument/2006/relationships/slideLayout" Target="../slideLayouts/slideLayout1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2.sv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2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2.sv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2.sv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2.sv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1.xml"/><Relationship Id="rId1" Type="http://schemas.openxmlformats.org/officeDocument/2006/relationships/slideLayout" Target="../slideLayouts/slideLayout2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20F616A0-0EB1-866B-44F0-86C79E9B3AE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Steuerung eines Elektrofahrzeugs durch die Drehmomente der Räder und Regelung im Anhängerbetrieb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11" name="Textplatzhalter 10">
            <a:extLst>
              <a:ext uri="{FF2B5EF4-FFF2-40B4-BE49-F238E27FC236}">
                <a16:creationId xmlns="" xmlns:a16="http://schemas.microsoft.com/office/drawing/2014/main" id="{2F844A12-37C0-01DB-E2ED-9D80D4E44D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 smtClean="0"/>
              <a:t>Bachelor </a:t>
            </a:r>
            <a:r>
              <a:rPr lang="en-US" dirty="0" err="1" smtClean="0"/>
              <a:t>Präsentation</a:t>
            </a:r>
            <a:endParaRPr lang="en-US" dirty="0"/>
          </a:p>
          <a:p>
            <a:endParaRPr lang="en-US" dirty="0"/>
          </a:p>
          <a:p>
            <a:r>
              <a:rPr lang="en-US" dirty="0" smtClean="0"/>
              <a:t>25. </a:t>
            </a:r>
            <a:r>
              <a:rPr lang="en-US" dirty="0" err="1" smtClean="0"/>
              <a:t>Oktober</a:t>
            </a:r>
            <a:r>
              <a:rPr lang="en-US" dirty="0" smtClean="0"/>
              <a:t> </a:t>
            </a:r>
            <a:r>
              <a:rPr lang="en-US" dirty="0"/>
              <a:t>2023</a:t>
            </a:r>
          </a:p>
        </p:txBody>
      </p:sp>
      <p:sp>
        <p:nvSpPr>
          <p:cNvPr id="4" name="Untertitel 2">
            <a:extLst>
              <a:ext uri="{FF2B5EF4-FFF2-40B4-BE49-F238E27FC236}">
                <a16:creationId xmlns="" xmlns:a16="http://schemas.microsoft.com/office/drawing/2014/main" id="{4A61701D-9442-4F6A-050A-B2C1B771B5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2913" y="4067644"/>
            <a:ext cx="11341100" cy="333355"/>
          </a:xfrm>
        </p:spPr>
        <p:txBody>
          <a:bodyPr/>
          <a:lstStyle/>
          <a:p>
            <a:r>
              <a:rPr lang="en-US" dirty="0" smtClean="0"/>
              <a:t>Victor Maier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244796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 descr="hänger_v2_2023-Aug-06_05-42-53PM-000_CustomizedView1963714037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365076" y="3133831"/>
            <a:ext cx="4826925" cy="37241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itel 6">
            <a:extLst>
              <a:ext uri="{FF2B5EF4-FFF2-40B4-BE49-F238E27FC236}">
                <a16:creationId xmlns="" xmlns:a16="http://schemas.microsoft.com/office/drawing/2014/main" id="{D698118C-0038-6B36-DDE1-5EC819A4D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Anhänger</a:t>
            </a:r>
            <a:r>
              <a:rPr lang="pt-BR" dirty="0"/>
              <a:t/>
            </a:r>
            <a:br>
              <a:rPr lang="pt-BR" dirty="0"/>
            </a:br>
            <a:r>
              <a:rPr lang="de-DE" dirty="0" smtClean="0">
                <a:solidFill>
                  <a:srgbClr val="000000"/>
                </a:solidFill>
              </a:rPr>
              <a:t>Mechanischer Aufbau</a:t>
            </a:r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8" name="Inhaltsplatzhalter 7">
            <a:extLst>
              <a:ext uri="{FF2B5EF4-FFF2-40B4-BE49-F238E27FC236}">
                <a16:creationId xmlns="" xmlns:a16="http://schemas.microsoft.com/office/drawing/2014/main" id="{A0F558E2-7A8E-C475-109A-D26B5DB1135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pt-BR" dirty="0" smtClean="0"/>
              <a:t>10kOhm Potentiometer</a:t>
            </a:r>
          </a:p>
          <a:p>
            <a:r>
              <a:rPr lang="pt-BR" dirty="0" smtClean="0"/>
              <a:t>Mechanischer Höhenausgleich</a:t>
            </a:r>
          </a:p>
          <a:p>
            <a:r>
              <a:rPr lang="pt-BR" dirty="0" smtClean="0"/>
              <a:t>Einachsanhänger</a:t>
            </a:r>
            <a:endParaRPr lang="pt-BR" dirty="0"/>
          </a:p>
          <a:p>
            <a:r>
              <a:rPr lang="pt-BR" dirty="0" smtClean="0"/>
              <a:t>Führungsschine über der Anhängekupplung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="" xmlns:a16="http://schemas.microsoft.com/office/drawing/2014/main" id="{090EC2A4-E203-CA04-95BE-3BA894AA3AB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87D2147D-748A-4DE7-A883-710AD05E3D8F}" type="datetime4">
              <a:rPr lang="de-DE" smtClean="0"/>
              <a:pPr/>
              <a:t>25. Oktober 2023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="" xmlns:a16="http://schemas.microsoft.com/office/drawing/2014/main" id="{6C30A4A8-1F2C-97D1-5120-E2E189705C1A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2571F0E-BA57-4409-A3A5-945CC828A36E}" type="slidenum">
              <a:rPr lang="de-DE" smtClean="0"/>
              <a:pPr/>
              <a:t>10</a:t>
            </a:fld>
            <a:endParaRPr lang="de-DE" dirty="0"/>
          </a:p>
        </p:txBody>
      </p:sp>
      <p:sp>
        <p:nvSpPr>
          <p:cNvPr id="2" name="Fußzeilenplatzhalter 4">
            <a:extLst>
              <a:ext uri="{FF2B5EF4-FFF2-40B4-BE49-F238E27FC236}">
                <a16:creationId xmlns="" xmlns:a16="http://schemas.microsoft.com/office/drawing/2014/main" id="{BC52BDDE-4364-3295-8E20-BF0CE7F93C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980800" y="6462000"/>
            <a:ext cx="6264000" cy="18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9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 smtClean="0"/>
              <a:t>Victor Maier | Bachelor Präsentation |</a:t>
            </a:r>
            <a:endParaRPr lang="de-DE" dirty="0"/>
          </a:p>
        </p:txBody>
      </p:sp>
      <p:pic>
        <p:nvPicPr>
          <p:cNvPr id="9" name="Grafik 8" descr="hänger_v2_2023-Aug-06_05-41-06PM-000_CustomizedView17380948022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57110" y="0"/>
            <a:ext cx="4834890" cy="3715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3637399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3E537100-A368-97B3-8DAA-F887B1749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Anhänger</a:t>
            </a:r>
            <a:r>
              <a:rPr lang="de-DE" dirty="0"/>
              <a:t/>
            </a:r>
            <a:br>
              <a:rPr lang="de-DE" dirty="0"/>
            </a:br>
            <a:r>
              <a:rPr lang="de-DE" dirty="0" smtClean="0">
                <a:solidFill>
                  <a:srgbClr val="000000"/>
                </a:solidFill>
              </a:rPr>
              <a:t>Simulator</a:t>
            </a:r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3" name="Datumsplatzhalter 2">
            <a:extLst>
              <a:ext uri="{FF2B5EF4-FFF2-40B4-BE49-F238E27FC236}">
                <a16:creationId xmlns="" xmlns:a16="http://schemas.microsoft.com/office/drawing/2014/main" id="{7C75C4BD-4C5A-D58E-0201-5A2837D4EDA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A2645-D626-4FB9-92F1-B123F8FF499A}" type="datetime4">
              <a:rPr lang="de-DE" smtClean="0"/>
              <a:pPr/>
              <a:t>25. Oktober 2023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="" xmlns:a16="http://schemas.microsoft.com/office/drawing/2014/main" id="{C350FEE8-363D-02D1-90DC-43362EFAA3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71F0E-BA57-4409-A3A5-945CC828A36E}" type="slidenum">
              <a:rPr lang="de-DE" smtClean="0"/>
              <a:pPr/>
              <a:t>11</a:t>
            </a:fld>
            <a:endParaRPr lang="de-DE" dirty="0"/>
          </a:p>
        </p:txBody>
      </p:sp>
      <p:graphicFrame>
        <p:nvGraphicFramePr>
          <p:cNvPr id="7" name="Tabelle">
            <a:extLst>
              <a:ext uri="{FF2B5EF4-FFF2-40B4-BE49-F238E27FC236}">
                <a16:creationId xmlns="" xmlns:a16="http://schemas.microsoft.com/office/drawing/2014/main" id="{8D839461-DB81-2E61-CB0A-F0746CD2FA67}"/>
              </a:ext>
            </a:extLst>
          </p:cNvPr>
          <p:cNvGraphicFramePr>
            <a:graphicFrameLocks noGrp="1"/>
          </p:cNvGraphicFramePr>
          <p:nvPr>
            <p:ph type="tbl" sz="quarter" idx="13"/>
            <p:extLst>
              <p:ext uri="{D42A27DB-BD31-4B8C-83A1-F6EECF244321}">
                <p14:modId xmlns="" xmlns:p14="http://schemas.microsoft.com/office/powerpoint/2010/main" val="968022417"/>
              </p:ext>
            </p:extLst>
          </p:nvPr>
        </p:nvGraphicFramePr>
        <p:xfrm>
          <a:off x="442913" y="1517904"/>
          <a:ext cx="11341101" cy="4319585"/>
        </p:xfrm>
        <a:graphic>
          <a:graphicData uri="http://schemas.openxmlformats.org/drawingml/2006/table">
            <a:tbl>
              <a:tblPr firstRow="1">
                <a:tableStyleId>{69012ECD-51FC-41F1-AA8D-1B2483CD663E}</a:tableStyleId>
              </a:tblPr>
              <a:tblGrid>
                <a:gridCol w="378036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78036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3780367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863917"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Modellierung über </a:t>
                      </a:r>
                      <a:r>
                        <a:rPr lang="de-DE" sz="1800" dirty="0" err="1" smtClean="0"/>
                        <a:t>Splices</a:t>
                      </a:r>
                      <a:endParaRPr lang="de-DE" sz="1800" b="1" dirty="0">
                        <a:solidFill>
                          <a:schemeClr val="accent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1994" marR="81994" marT="81994" marB="81994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1663700" algn="l"/>
                        </a:tabLst>
                        <a:defRPr b="0"/>
                      </a:pPr>
                      <a:r>
                        <a:rPr lang="de-DE" sz="1800" b="1" dirty="0" smtClean="0">
                          <a:effectLst/>
                        </a:rPr>
                        <a:t>Näherung über Kreisbögen</a:t>
                      </a:r>
                      <a:endParaRPr lang="de-DE" sz="1800" b="1" dirty="0">
                        <a:solidFill>
                          <a:schemeClr val="accent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1994" marR="81994" marT="81994" marB="81994" anchor="ctr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lang="de-DE" sz="1800" b="1" dirty="0" smtClean="0"/>
                        <a:t>Näherung über Dreiecke</a:t>
                      </a:r>
                      <a:endParaRPr sz="1800" b="1" dirty="0">
                        <a:solidFill>
                          <a:schemeClr val="accent1"/>
                        </a:solidFill>
                        <a:latin typeface="Arial" panose="020B0604020202020204" pitchFamily="34" charset="0"/>
                        <a:ea typeface="Arial"/>
                        <a:cs typeface="Arial" panose="020B0604020202020204" pitchFamily="34" charset="0"/>
                        <a:sym typeface="Arial"/>
                      </a:endParaRPr>
                    </a:p>
                  </a:txBody>
                  <a:tcPr marL="81994" marR="81994" marT="81994" marB="81994" anchor="ctr" horzOverflow="overflow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863917">
                <a:tc>
                  <a:txBody>
                    <a:bodyPr/>
                    <a:lstStyle/>
                    <a:p>
                      <a:r>
                        <a:rPr lang="de-DE" sz="1600" dirty="0" smtClean="0">
                          <a:effectLst/>
                        </a:rPr>
                        <a:t>Sehr komplex</a:t>
                      </a:r>
                      <a:endParaRPr lang="de-DE" sz="16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1994" marR="81994" marT="81994" marB="81994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dirty="0" smtClean="0">
                          <a:effectLst/>
                        </a:rPr>
                        <a:t>Komplex</a:t>
                      </a:r>
                      <a:endParaRPr lang="de-DE" sz="16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1994" marR="81994" marT="81994" marB="81994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dirty="0" smtClean="0">
                          <a:effectLst/>
                        </a:rPr>
                        <a:t>Einfach</a:t>
                      </a:r>
                      <a:endParaRPr lang="de-DE" sz="16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1994" marR="81994" marT="81994" marB="81994" anchor="ctr" horzOverflow="overflow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6391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dirty="0" smtClean="0">
                          <a:effectLst/>
                        </a:rPr>
                        <a:t>Exakt (Kann</a:t>
                      </a:r>
                      <a:r>
                        <a:rPr lang="de-DE" sz="1600" baseline="0" dirty="0" smtClean="0">
                          <a:effectLst/>
                        </a:rPr>
                        <a:t> von Wendepunkt zu Wendepunkt simuliert werden)</a:t>
                      </a:r>
                      <a:endParaRPr lang="de-DE" sz="16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1994" marR="81994" marT="81994" marB="81994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dirty="0" smtClean="0">
                          <a:effectLst/>
                        </a:rPr>
                        <a:t>Präzise (</a:t>
                      </a:r>
                      <a:r>
                        <a:rPr lang="de-DE" sz="1600" dirty="0" err="1" smtClean="0">
                          <a:effectLst/>
                        </a:rPr>
                        <a:t>Spriralensegmente</a:t>
                      </a:r>
                      <a:r>
                        <a:rPr lang="de-DE" sz="1600" baseline="0" dirty="0" smtClean="0">
                          <a:effectLst/>
                        </a:rPr>
                        <a:t> werden als Kreisbögen angenommen)</a:t>
                      </a:r>
                      <a:endParaRPr lang="de-DE" sz="16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1994" marR="81994" marT="81994" marB="81994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dirty="0" smtClean="0">
                          <a:effectLst/>
                        </a:rPr>
                        <a:t>Unpräzise (kleine</a:t>
                      </a:r>
                      <a:r>
                        <a:rPr lang="de-DE" sz="1600" baseline="0" dirty="0" smtClean="0">
                          <a:effectLst/>
                        </a:rPr>
                        <a:t> Schrittweite notwendig)</a:t>
                      </a:r>
                      <a:endParaRPr lang="de-DE" sz="16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1994" marR="81994" marT="81994" marB="81994" anchor="ctr" horzOverflow="overflow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863917">
                <a:tc>
                  <a:txBody>
                    <a:bodyPr/>
                    <a:lstStyle/>
                    <a:p>
                      <a:pPr algn="l" defTabSz="914400"/>
                      <a:endParaRPr sz="1600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1994" marR="81994" marT="81994" marB="81994" anchor="ctr" horzOverflow="overflow"/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lang="de-DE" sz="16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cs typeface="+mn-cs"/>
                        </a:rPr>
                        <a:t>Nicht</a:t>
                      </a:r>
                      <a:r>
                        <a:rPr lang="de-DE" sz="16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cs typeface="+mn-cs"/>
                        </a:rPr>
                        <a:t> Schnell ausführbar</a:t>
                      </a:r>
                      <a:endParaRPr sz="1600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1994" marR="81994" marT="81994" marB="81994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dirty="0" smtClean="0">
                          <a:effectLst/>
                        </a:rPr>
                        <a:t>Schnell</a:t>
                      </a:r>
                      <a:r>
                        <a:rPr lang="de-DE" sz="1600" baseline="0" dirty="0" smtClean="0">
                          <a:effectLst/>
                        </a:rPr>
                        <a:t> ausführbar</a:t>
                      </a:r>
                      <a:endParaRPr lang="de-DE" sz="16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1994" marR="81994" marT="81994" marB="81994" anchor="ctr" horzOverflow="overflow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86391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dirty="0" smtClean="0">
                          <a:effectLst/>
                        </a:rPr>
                        <a:t>Nicht Implementiert</a:t>
                      </a:r>
                      <a:endParaRPr lang="de-DE" sz="16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1994" marR="81994" marT="81994" marB="81994" anchor="ctr" horzOverflow="overflow"/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lang="de-DE" sz="1600" dirty="0" smtClean="0">
                          <a:effectLst/>
                        </a:rPr>
                        <a:t>Nicht Implementiert</a:t>
                      </a:r>
                      <a:endParaRPr sz="1600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1994" marR="81994" marT="81994" marB="81994" anchor="ctr" horzOverflow="overflow"/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lang="de-DE" sz="16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cs typeface="+mn-cs"/>
                        </a:rPr>
                        <a:t>Implementiert</a:t>
                      </a:r>
                      <a:endParaRPr sz="1600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1994" marR="81994" marT="81994" marB="81994" anchor="ctr" horzOverflow="overflow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" name="Fußzeilenplatzhalter 4">
            <a:extLst>
              <a:ext uri="{FF2B5EF4-FFF2-40B4-BE49-F238E27FC236}">
                <a16:creationId xmlns="" xmlns:a16="http://schemas.microsoft.com/office/drawing/2014/main" id="{5210843D-BCC0-89D6-A2CA-053AD7DF4B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980800" y="6462000"/>
            <a:ext cx="6264000" cy="18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9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 smtClean="0"/>
              <a:t>Victor Maier | Bachelor Präsentation |</a:t>
            </a:r>
            <a:endParaRPr lang="de-DE" dirty="0"/>
          </a:p>
        </p:txBody>
      </p:sp>
    </p:spTree>
    <p:extLst>
      <p:ext uri="{BB962C8B-B14F-4D97-AF65-F5344CB8AC3E}">
        <p14:creationId xmlns="" xmlns:p14="http://schemas.microsoft.com/office/powerpoint/2010/main" val="874299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D6DFDAA1-4325-386F-F963-EEADB6118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Anhänger</a:t>
            </a:r>
            <a:r>
              <a:rPr lang="de-DE" dirty="0"/>
              <a:t/>
            </a:r>
            <a:br>
              <a:rPr lang="de-DE" dirty="0"/>
            </a:br>
            <a:r>
              <a:rPr lang="pt-BR" dirty="0" smtClean="0">
                <a:solidFill>
                  <a:srgbClr val="000000"/>
                </a:solidFill>
              </a:rPr>
              <a:t>Stabiler Winkel</a:t>
            </a:r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3" name="Datumsplatzhalter 2">
            <a:extLst>
              <a:ext uri="{FF2B5EF4-FFF2-40B4-BE49-F238E27FC236}">
                <a16:creationId xmlns="" xmlns:a16="http://schemas.microsoft.com/office/drawing/2014/main" id="{14D04AB0-8CBB-2DF7-ACA2-A0E6B02A1B4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703A2-4F9D-421D-8426-DB46E1F86D8D}" type="datetime4">
              <a:rPr lang="de-DE" smtClean="0"/>
              <a:pPr/>
              <a:t>25. Oktober 2023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="" xmlns:a16="http://schemas.microsoft.com/office/drawing/2014/main" id="{93B14D60-B07C-C013-18D8-92822D325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71F0E-BA57-4409-A3A5-945CC828A36E}" type="slidenum">
              <a:rPr lang="de-DE" smtClean="0"/>
              <a:pPr/>
              <a:t>12</a:t>
            </a:fld>
            <a:endParaRPr lang="de-DE" dirty="0"/>
          </a:p>
        </p:txBody>
      </p:sp>
      <p:sp>
        <p:nvSpPr>
          <p:cNvPr id="6" name="Fußzeilenplatzhalter 4">
            <a:extLst>
              <a:ext uri="{FF2B5EF4-FFF2-40B4-BE49-F238E27FC236}">
                <a16:creationId xmlns="" xmlns:a16="http://schemas.microsoft.com/office/drawing/2014/main" id="{E778DDE2-C9CD-8458-9021-7F10D8BEAB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980800" y="6462000"/>
            <a:ext cx="6264000" cy="18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9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 smtClean="0"/>
              <a:t>Victor Maier | Bachelor Präsentation |</a:t>
            </a:r>
            <a:endParaRPr lang="de-DE" dirty="0"/>
          </a:p>
        </p:txBody>
      </p:sp>
      <p:graphicFrame>
        <p:nvGraphicFramePr>
          <p:cNvPr id="14" name="Diagrammplatzhalter 13"/>
          <p:cNvGraphicFramePr>
            <a:graphicFrameLocks noGrp="1"/>
          </p:cNvGraphicFramePr>
          <p:nvPr>
            <p:ph type="chart" sz="quarter" idx="15"/>
          </p:nvPr>
        </p:nvGraphicFramePr>
        <p:xfrm>
          <a:off x="442913" y="1517650"/>
          <a:ext cx="5400675" cy="46815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7" name="Diagrammplatzhalter 16"/>
          <p:cNvGraphicFramePr>
            <a:graphicFrameLocks noGrp="1"/>
          </p:cNvGraphicFramePr>
          <p:nvPr>
            <p:ph type="chart" sz="quarter" idx="14"/>
          </p:nvPr>
        </p:nvGraphicFramePr>
        <p:xfrm>
          <a:off x="6383338" y="1517650"/>
          <a:ext cx="5400675" cy="46815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="" xmlns:p14="http://schemas.microsoft.com/office/powerpoint/2010/main" val="1211938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3E537100-A368-97B3-8DAA-F887B1749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Anhänger</a:t>
            </a:r>
            <a:r>
              <a:rPr lang="de-DE" dirty="0"/>
              <a:t/>
            </a:r>
            <a:br>
              <a:rPr lang="de-DE" dirty="0"/>
            </a:br>
            <a:r>
              <a:rPr lang="de-DE" dirty="0" smtClean="0">
                <a:solidFill>
                  <a:srgbClr val="000000"/>
                </a:solidFill>
              </a:rPr>
              <a:t>Regelung</a:t>
            </a:r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3" name="Datumsplatzhalter 2">
            <a:extLst>
              <a:ext uri="{FF2B5EF4-FFF2-40B4-BE49-F238E27FC236}">
                <a16:creationId xmlns="" xmlns:a16="http://schemas.microsoft.com/office/drawing/2014/main" id="{7C75C4BD-4C5A-D58E-0201-5A2837D4EDA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A2645-D626-4FB9-92F1-B123F8FF499A}" type="datetime4">
              <a:rPr lang="de-DE" smtClean="0"/>
              <a:pPr/>
              <a:t>25. Oktober 2023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="" xmlns:a16="http://schemas.microsoft.com/office/drawing/2014/main" id="{C350FEE8-363D-02D1-90DC-43362EFAA3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71F0E-BA57-4409-A3A5-945CC828A36E}" type="slidenum">
              <a:rPr lang="de-DE" smtClean="0"/>
              <a:pPr/>
              <a:t>13</a:t>
            </a:fld>
            <a:endParaRPr lang="de-DE" dirty="0"/>
          </a:p>
        </p:txBody>
      </p:sp>
      <p:graphicFrame>
        <p:nvGraphicFramePr>
          <p:cNvPr id="7" name="Tabelle">
            <a:extLst>
              <a:ext uri="{FF2B5EF4-FFF2-40B4-BE49-F238E27FC236}">
                <a16:creationId xmlns="" xmlns:a16="http://schemas.microsoft.com/office/drawing/2014/main" id="{8D839461-DB81-2E61-CB0A-F0746CD2FA67}"/>
              </a:ext>
            </a:extLst>
          </p:cNvPr>
          <p:cNvGraphicFramePr>
            <a:graphicFrameLocks noGrp="1"/>
          </p:cNvGraphicFramePr>
          <p:nvPr>
            <p:ph type="tbl" sz="quarter" idx="13"/>
            <p:extLst>
              <p:ext uri="{D42A27DB-BD31-4B8C-83A1-F6EECF244321}">
                <p14:modId xmlns="" xmlns:p14="http://schemas.microsoft.com/office/powerpoint/2010/main" val="968022417"/>
              </p:ext>
            </p:extLst>
          </p:nvPr>
        </p:nvGraphicFramePr>
        <p:xfrm>
          <a:off x="442913" y="1517904"/>
          <a:ext cx="11341101" cy="4319585"/>
        </p:xfrm>
        <a:graphic>
          <a:graphicData uri="http://schemas.openxmlformats.org/drawingml/2006/table">
            <a:tbl>
              <a:tblPr firstRow="1">
                <a:tableStyleId>{69012ECD-51FC-41F1-AA8D-1B2483CD663E}</a:tableStyleId>
              </a:tblPr>
              <a:tblGrid>
                <a:gridCol w="378036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78036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3780367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863917">
                <a:tc>
                  <a:txBody>
                    <a:bodyPr/>
                    <a:lstStyle/>
                    <a:p>
                      <a:r>
                        <a:rPr lang="de-DE" sz="1800" b="1" dirty="0" smtClean="0">
                          <a:solidFill>
                            <a:schemeClr val="bg1"/>
                          </a:solidFill>
                          <a:latin typeface="+mn-lt"/>
                          <a:cs typeface="+mn-cs"/>
                        </a:rPr>
                        <a:t>Livesimulation</a:t>
                      </a:r>
                      <a:endParaRPr lang="de-DE" sz="1800" b="1" dirty="0">
                        <a:solidFill>
                          <a:schemeClr val="accent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1994" marR="81994" marT="81994" marB="81994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1663700" algn="l"/>
                        </a:tabLst>
                        <a:defRPr b="0"/>
                      </a:pPr>
                      <a:r>
                        <a:rPr lang="de-DE" sz="1800" b="1" dirty="0" err="1" smtClean="0">
                          <a:effectLst/>
                        </a:rPr>
                        <a:t>Lookuptable</a:t>
                      </a:r>
                      <a:endParaRPr lang="de-DE" sz="1800" b="1" dirty="0">
                        <a:solidFill>
                          <a:schemeClr val="accent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1994" marR="81994" marT="81994" marB="81994" anchor="ctr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lang="de-DE" sz="1800" b="1" dirty="0" smtClean="0"/>
                        <a:t>Lineare Regelung</a:t>
                      </a:r>
                      <a:endParaRPr sz="1800" b="1" dirty="0">
                        <a:solidFill>
                          <a:schemeClr val="accent1"/>
                        </a:solidFill>
                        <a:latin typeface="Arial" panose="020B0604020202020204" pitchFamily="34" charset="0"/>
                        <a:ea typeface="Arial"/>
                        <a:cs typeface="Arial" panose="020B0604020202020204" pitchFamily="34" charset="0"/>
                        <a:sym typeface="Arial"/>
                      </a:endParaRPr>
                    </a:p>
                  </a:txBody>
                  <a:tcPr marL="81994" marR="81994" marT="81994" marB="81994" anchor="ctr" horzOverflow="overflow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863917">
                <a:tc>
                  <a:txBody>
                    <a:bodyPr/>
                    <a:lstStyle/>
                    <a:p>
                      <a:r>
                        <a:rPr lang="de-DE" sz="1600" dirty="0" smtClean="0">
                          <a:effectLst/>
                        </a:rPr>
                        <a:t>Zeitaufwendig</a:t>
                      </a:r>
                      <a:endParaRPr lang="de-DE" sz="16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1994" marR="81994" marT="81994" marB="81994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cs typeface="+mn-cs"/>
                        </a:rPr>
                        <a:t>Schnelles</a:t>
                      </a:r>
                      <a:r>
                        <a:rPr lang="de-DE" sz="16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cs typeface="+mn-cs"/>
                        </a:rPr>
                        <a:t> Nachschauen</a:t>
                      </a:r>
                      <a:endParaRPr lang="de-DE" sz="16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1994" marR="81994" marT="81994" marB="81994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dirty="0" smtClean="0">
                          <a:effectLst/>
                        </a:rPr>
                        <a:t>Schnelles Verarbeiten</a:t>
                      </a:r>
                      <a:endParaRPr lang="de-DE" sz="16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1994" marR="81994" marT="81994" marB="81994" anchor="ctr" horzOverflow="overflow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6391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cs typeface="+mn-cs"/>
                        </a:rPr>
                        <a:t>Parameter</a:t>
                      </a:r>
                      <a:r>
                        <a:rPr lang="de-DE" sz="16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cs typeface="+mn-cs"/>
                        </a:rPr>
                        <a:t> können live angepasst werden</a:t>
                      </a:r>
                      <a:endParaRPr lang="de-DE" sz="16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1994" marR="81994" marT="81994" marB="81994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cs typeface="+mn-cs"/>
                        </a:rPr>
                        <a:t>Nach</a:t>
                      </a:r>
                      <a:r>
                        <a:rPr lang="de-DE" sz="16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cs typeface="+mn-cs"/>
                        </a:rPr>
                        <a:t> einer Anpassung der Parameter muss die Tabelle neu generiert werden</a:t>
                      </a:r>
                      <a:endParaRPr lang="de-DE" sz="16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1994" marR="81994" marT="81994" marB="81994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dirty="0" smtClean="0">
                          <a:effectLst/>
                        </a:rPr>
                        <a:t>Parameter</a:t>
                      </a:r>
                      <a:r>
                        <a:rPr lang="de-DE" sz="1600" baseline="0" dirty="0" smtClean="0">
                          <a:effectLst/>
                        </a:rPr>
                        <a:t> können nur schwer angepasst werden</a:t>
                      </a:r>
                      <a:endParaRPr lang="de-DE" sz="16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1994" marR="81994" marT="81994" marB="81994" anchor="ctr" horzOverflow="overflow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863917">
                <a:tc>
                  <a:txBody>
                    <a:bodyPr/>
                    <a:lstStyle/>
                    <a:p>
                      <a:pPr algn="l" defTabSz="914400"/>
                      <a:r>
                        <a:rPr lang="de-DE" sz="16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cs typeface="+mn-cs"/>
                        </a:rPr>
                        <a:t>Langsam ausführbar</a:t>
                      </a:r>
                      <a:endParaRPr sz="1600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1994" marR="81994" marT="81994" marB="81994" anchor="ctr" horzOverflow="overflow"/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lang="de-DE" sz="16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cs typeface="+mn-cs"/>
                        </a:rPr>
                        <a:t>Schnell ausführbar/Lange Erstellung</a:t>
                      </a:r>
                      <a:endParaRPr sz="1600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1994" marR="81994" marT="81994" marB="81994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dirty="0" smtClean="0">
                          <a:effectLst/>
                        </a:rPr>
                        <a:t>Schnell</a:t>
                      </a:r>
                      <a:r>
                        <a:rPr lang="de-DE" sz="1600" baseline="0" dirty="0" smtClean="0">
                          <a:effectLst/>
                        </a:rPr>
                        <a:t> ausführbar</a:t>
                      </a:r>
                      <a:endParaRPr lang="de-DE" sz="16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1994" marR="81994" marT="81994" marB="81994" anchor="ctr" horzOverflow="overflow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86391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cs typeface="+mn-cs"/>
                        </a:rPr>
                        <a:t>Implementiert</a:t>
                      </a:r>
                      <a:endParaRPr lang="de-DE" sz="16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1994" marR="81994" marT="81994" marB="81994" anchor="ctr" horzOverflow="overflow"/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lang="de-DE" sz="16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cs typeface="+mn-cs"/>
                        </a:rPr>
                        <a:t>Implementiert</a:t>
                      </a:r>
                      <a:endParaRPr sz="1600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1994" marR="81994" marT="81994" marB="81994" anchor="ctr" horzOverflow="overflow"/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lang="de-DE" sz="16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cs typeface="+mn-cs"/>
                        </a:rPr>
                        <a:t>Aktuell verwendet/Funktioniert</a:t>
                      </a:r>
                      <a:endParaRPr sz="1600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1994" marR="81994" marT="81994" marB="81994" anchor="ctr" horzOverflow="overflow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" name="Fußzeilenplatzhalter 4">
            <a:extLst>
              <a:ext uri="{FF2B5EF4-FFF2-40B4-BE49-F238E27FC236}">
                <a16:creationId xmlns="" xmlns:a16="http://schemas.microsoft.com/office/drawing/2014/main" id="{5210843D-BCC0-89D6-A2CA-053AD7DF4B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980800" y="6462000"/>
            <a:ext cx="6264000" cy="18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9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 smtClean="0"/>
              <a:t>Victor Maier | Bachelor Präsentation |</a:t>
            </a:r>
            <a:endParaRPr lang="de-DE" dirty="0"/>
          </a:p>
        </p:txBody>
      </p:sp>
    </p:spTree>
    <p:extLst>
      <p:ext uri="{BB962C8B-B14F-4D97-AF65-F5344CB8AC3E}">
        <p14:creationId xmlns="" xmlns:p14="http://schemas.microsoft.com/office/powerpoint/2010/main" val="874299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EDEFBB38-CD33-606A-64DA-0EDAD2CF0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Anhänger</a:t>
            </a:r>
            <a:r>
              <a:rPr lang="de-DE" dirty="0"/>
              <a:t/>
            </a:r>
            <a:br>
              <a:rPr lang="de-DE" dirty="0"/>
            </a:br>
            <a:r>
              <a:rPr lang="de-DE" dirty="0" smtClean="0">
                <a:solidFill>
                  <a:srgbClr val="000000"/>
                </a:solidFill>
              </a:rPr>
              <a:t>Lineare Anhängerregelung</a:t>
            </a:r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3" name="Datumsplatzhalter 2">
            <a:extLst>
              <a:ext uri="{FF2B5EF4-FFF2-40B4-BE49-F238E27FC236}">
                <a16:creationId xmlns="" xmlns:a16="http://schemas.microsoft.com/office/drawing/2014/main" id="{4F042E42-DFE0-1F7F-CC73-BF0C1355EFA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BE976-0F96-4496-8419-34C13FB0F8C0}" type="datetime4">
              <a:rPr lang="de-DE" smtClean="0"/>
              <a:pPr/>
              <a:t>25. Oktober 2023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="" xmlns:a16="http://schemas.microsoft.com/office/drawing/2014/main" id="{FBBF60B0-60F4-FBE8-2644-0BFFA4339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71F0E-BA57-4409-A3A5-945CC828A36E}" type="slidenum">
              <a:rPr lang="de-DE" smtClean="0"/>
              <a:pPr/>
              <a:t>14</a:t>
            </a:fld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="" xmlns:a16="http://schemas.microsoft.com/office/drawing/2014/main" id="{C10737FC-B493-D01C-34DD-2C1B0F589CF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b="0" i="0" dirty="0" smtClean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Auf dem Diagramm der </a:t>
            </a:r>
            <a:r>
              <a:rPr lang="de-DE" b="0" i="0" dirty="0" err="1" smtClean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Messreihe</a:t>
            </a:r>
            <a:r>
              <a:rPr lang="de-DE" b="0" i="0" dirty="0" smtClean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ist zu sehen, dass die PID-Regelung erst bei einer Differenz von </a:t>
            </a:r>
            <a:r>
              <a:rPr lang="de-DE" b="0" i="0" dirty="0" err="1" smtClean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c.a</a:t>
            </a:r>
            <a:r>
              <a:rPr lang="de-DE" b="0" i="0" dirty="0" smtClean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 5° beim Anhänger Soll und Ist Winkel, aktiv wird</a:t>
            </a:r>
            <a:endParaRPr lang="de-DE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r>
              <a:rPr lang="de-DE" i="0" dirty="0" smtClean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Hierbei ist sichtbar, dass es eine funktionierende Korrektur gibt</a:t>
            </a:r>
          </a:p>
          <a:p>
            <a:endParaRPr lang="de-DE" dirty="0"/>
          </a:p>
        </p:txBody>
      </p:sp>
      <p:sp>
        <p:nvSpPr>
          <p:cNvPr id="7" name="Fußzeilenplatzhalter 4">
            <a:extLst>
              <a:ext uri="{FF2B5EF4-FFF2-40B4-BE49-F238E27FC236}">
                <a16:creationId xmlns="" xmlns:a16="http://schemas.microsoft.com/office/drawing/2014/main" id="{86AAA542-1E91-55E2-DB75-5AB66C4145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980800" y="6462000"/>
            <a:ext cx="6264000" cy="18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9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 smtClean="0"/>
              <a:t>Victor Maier | Bachelor Präsentation |</a:t>
            </a:r>
            <a:endParaRPr lang="de-DE" dirty="0"/>
          </a:p>
        </p:txBody>
      </p:sp>
      <p:graphicFrame>
        <p:nvGraphicFramePr>
          <p:cNvPr id="9" name="Diagrammplatzhalter 8"/>
          <p:cNvGraphicFramePr>
            <a:graphicFrameLocks noGrp="1"/>
          </p:cNvGraphicFramePr>
          <p:nvPr>
            <p:ph type="chart" sz="quarter" idx="14"/>
          </p:nvPr>
        </p:nvGraphicFramePr>
        <p:xfrm>
          <a:off x="6383338" y="1517650"/>
          <a:ext cx="5400675" cy="46815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="" xmlns:p14="http://schemas.microsoft.com/office/powerpoint/2010/main" val="135125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D6DFDAA1-4325-386F-F963-EEADB6118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Anhänger</a:t>
            </a:r>
            <a:r>
              <a:rPr lang="de-DE" dirty="0"/>
              <a:t/>
            </a:r>
            <a:br>
              <a:rPr lang="de-DE" dirty="0"/>
            </a:br>
            <a:r>
              <a:rPr lang="pt-BR" dirty="0" smtClean="0">
                <a:solidFill>
                  <a:srgbClr val="000000"/>
                </a:solidFill>
              </a:rPr>
              <a:t>Lineare Anhängerregelung</a:t>
            </a:r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3" name="Datumsplatzhalter 2">
            <a:extLst>
              <a:ext uri="{FF2B5EF4-FFF2-40B4-BE49-F238E27FC236}">
                <a16:creationId xmlns="" xmlns:a16="http://schemas.microsoft.com/office/drawing/2014/main" id="{14D04AB0-8CBB-2DF7-ACA2-A0E6B02A1B4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9BCF7C-175F-4016-8E8D-DF9037F9291B}" type="datetime4">
              <a:rPr lang="de-DE" smtClean="0"/>
              <a:pPr/>
              <a:t>25. Oktober 2023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="" xmlns:a16="http://schemas.microsoft.com/office/drawing/2014/main" id="{93B14D60-B07C-C013-18D8-92822D325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71F0E-BA57-4409-A3A5-945CC828A36E}" type="slidenum">
              <a:rPr lang="de-DE" smtClean="0"/>
              <a:pPr/>
              <a:t>15</a:t>
            </a:fld>
            <a:endParaRPr lang="de-DE" dirty="0"/>
          </a:p>
        </p:txBody>
      </p:sp>
      <p:sp>
        <p:nvSpPr>
          <p:cNvPr id="6" name="Fußzeilenplatzhalter 4">
            <a:extLst>
              <a:ext uri="{FF2B5EF4-FFF2-40B4-BE49-F238E27FC236}">
                <a16:creationId xmlns="" xmlns:a16="http://schemas.microsoft.com/office/drawing/2014/main" id="{6CFF524A-12FC-FE46-2ED4-02D50B96A6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980800" y="6462000"/>
            <a:ext cx="6264000" cy="18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9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 smtClean="0"/>
              <a:t>Victor Maier | Bachelor Präsentation |</a:t>
            </a:r>
            <a:endParaRPr lang="de-DE" dirty="0"/>
          </a:p>
        </p:txBody>
      </p:sp>
      <p:graphicFrame>
        <p:nvGraphicFramePr>
          <p:cNvPr id="10" name="Diagrammplatzhalter 9"/>
          <p:cNvGraphicFramePr>
            <a:graphicFrameLocks noGrp="1"/>
          </p:cNvGraphicFramePr>
          <p:nvPr>
            <p:ph type="chart" sz="quarter" idx="15"/>
          </p:nvPr>
        </p:nvGraphicFramePr>
        <p:xfrm>
          <a:off x="442913" y="1517650"/>
          <a:ext cx="5400675" cy="46815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2" name="Diagrammplatzhalter 11"/>
          <p:cNvGraphicFramePr>
            <a:graphicFrameLocks noGrp="1"/>
          </p:cNvGraphicFramePr>
          <p:nvPr>
            <p:ph type="chart" sz="quarter" idx="14"/>
          </p:nvPr>
        </p:nvGraphicFramePr>
        <p:xfrm>
          <a:off x="6383338" y="1517650"/>
          <a:ext cx="5400675" cy="46815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="" xmlns:p14="http://schemas.microsoft.com/office/powerpoint/2010/main" val="4250994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057B5ED6-B39B-53B6-CA96-D825C1474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Kapitel 3</a:t>
            </a:r>
            <a:r>
              <a:rPr lang="de-DE" dirty="0"/>
              <a:t/>
            </a:r>
            <a:br>
              <a:rPr lang="de-DE" dirty="0"/>
            </a:br>
            <a:r>
              <a:rPr lang="de-DE" dirty="0" smtClean="0">
                <a:solidFill>
                  <a:srgbClr val="000000"/>
                </a:solidFill>
              </a:rPr>
              <a:t>Probleme</a:t>
            </a:r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3" name="Textplatzhalter 2">
            <a:extLst>
              <a:ext uri="{FF2B5EF4-FFF2-40B4-BE49-F238E27FC236}">
                <a16:creationId xmlns="" xmlns:a16="http://schemas.microsoft.com/office/drawing/2014/main" id="{F7FFCA69-AE9C-25C2-44A7-A66A1D9E96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Hier wird ein Teil der Probleme, die in der</a:t>
            </a:r>
            <a:br>
              <a:rPr lang="de-DE" dirty="0" smtClean="0"/>
            </a:br>
            <a:r>
              <a:rPr lang="de-DE" dirty="0" smtClean="0"/>
              <a:t>Arbeit aufgetreten sind erläutert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="" xmlns:a16="http://schemas.microsoft.com/office/drawing/2014/main" id="{A75E4DED-5F82-21DA-E636-6F41D8B7818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B3787-0B07-4403-8EDF-F62ED3421A0A}" type="datetime4">
              <a:rPr lang="de-DE" smtClean="0"/>
              <a:pPr/>
              <a:t>25. Oktober 2023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="" xmlns:a16="http://schemas.microsoft.com/office/drawing/2014/main" id="{34AB64E1-4CA8-AE4A-5355-9F3FA6D6F7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71F0E-BA57-4409-A3A5-945CC828A36E}" type="slidenum">
              <a:rPr lang="de-DE" smtClean="0"/>
              <a:pPr/>
              <a:t>16</a:t>
            </a:fld>
            <a:endParaRPr lang="de-DE" dirty="0"/>
          </a:p>
        </p:txBody>
      </p:sp>
      <p:sp>
        <p:nvSpPr>
          <p:cNvPr id="7" name="Fußzeilenplatzhalter 4">
            <a:extLst>
              <a:ext uri="{FF2B5EF4-FFF2-40B4-BE49-F238E27FC236}">
                <a16:creationId xmlns="" xmlns:a16="http://schemas.microsoft.com/office/drawing/2014/main" id="{447D69A0-6D57-2874-7818-30908E21F3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980800" y="6462000"/>
            <a:ext cx="6264000" cy="18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9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 smtClean="0"/>
              <a:t>Victor Maier | Bachelor Präsentation |</a:t>
            </a:r>
            <a:endParaRPr lang="de-DE" dirty="0"/>
          </a:p>
        </p:txBody>
      </p:sp>
    </p:spTree>
    <p:extLst>
      <p:ext uri="{BB962C8B-B14F-4D97-AF65-F5344CB8AC3E}">
        <p14:creationId xmlns="" xmlns:p14="http://schemas.microsoft.com/office/powerpoint/2010/main" val="1999382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="" xmlns:a16="http://schemas.microsoft.com/office/drawing/2014/main" id="{1106A4DA-CFC0-7CF7-604D-53DB016A9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Probleme</a:t>
            </a:r>
            <a:r>
              <a:rPr lang="de-DE" dirty="0"/>
              <a:t/>
            </a:r>
            <a:br>
              <a:rPr lang="de-DE" dirty="0"/>
            </a:br>
            <a:r>
              <a:rPr lang="de-DE" dirty="0" smtClean="0">
                <a:solidFill>
                  <a:srgbClr val="000000"/>
                </a:solidFill>
              </a:rPr>
              <a:t>ESP32 Zuverlässigkeit</a:t>
            </a:r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8" name="Inhaltsplatzhalter 7">
            <a:extLst>
              <a:ext uri="{FF2B5EF4-FFF2-40B4-BE49-F238E27FC236}">
                <a16:creationId xmlns="" xmlns:a16="http://schemas.microsoft.com/office/drawing/2014/main" id="{6BEA4965-5360-C4B8-A77E-6F0335B8929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b="1" dirty="0" smtClean="0">
                <a:solidFill>
                  <a:schemeClr val="accent1"/>
                </a:solidFill>
              </a:rPr>
              <a:t>Im Laufe des Projekts sind eine Hand voll Developmentboards gestorben</a:t>
            </a:r>
            <a:endParaRPr lang="pt-BR" b="1" dirty="0">
              <a:solidFill>
                <a:schemeClr val="accent1"/>
              </a:solidFill>
            </a:endParaRPr>
          </a:p>
          <a:p>
            <a:r>
              <a:rPr lang="de-DE" dirty="0" smtClean="0"/>
              <a:t>Ein Board ist bei Arbeiten im </a:t>
            </a:r>
            <a:r>
              <a:rPr lang="de-DE" dirty="0" err="1" smtClean="0"/>
              <a:t>Bobbycar</a:t>
            </a:r>
            <a:r>
              <a:rPr lang="de-DE" dirty="0" smtClean="0"/>
              <a:t> kaputt gegangen. Ein </a:t>
            </a:r>
            <a:r>
              <a:rPr lang="de-DE" dirty="0" err="1" smtClean="0"/>
              <a:t>Hover</a:t>
            </a:r>
            <a:r>
              <a:rPr lang="de-DE" dirty="0" err="1" smtClean="0"/>
              <a:t>boardakku</a:t>
            </a:r>
            <a:r>
              <a:rPr lang="de-DE" dirty="0" smtClean="0"/>
              <a:t> ist auf das USB Kabel gefallen und hat die USB Buches abgerissen</a:t>
            </a:r>
          </a:p>
          <a:p>
            <a:pPr lvl="1"/>
            <a:r>
              <a:rPr lang="de-DE" dirty="0" smtClean="0"/>
              <a:t>Lösung: Buche neu auflöten</a:t>
            </a:r>
          </a:p>
          <a:p>
            <a:pPr lvl="1"/>
            <a:r>
              <a:rPr lang="de-DE" dirty="0" smtClean="0"/>
              <a:t>5 Tage Später war das Board komplett defekt und musste getauscht werden</a:t>
            </a:r>
            <a:endParaRPr lang="de-DE" dirty="0" smtClean="0"/>
          </a:p>
          <a:p>
            <a:r>
              <a:rPr lang="de-DE" dirty="0" smtClean="0"/>
              <a:t>Ein Board ist ohne Erkennbaren Grund gestorben</a:t>
            </a:r>
          </a:p>
          <a:p>
            <a:pPr lvl="1"/>
            <a:r>
              <a:rPr lang="de-DE" dirty="0" smtClean="0"/>
              <a:t>Lösung: Neues Board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="" xmlns:a16="http://schemas.microsoft.com/office/drawing/2014/main" id="{1E939455-8BD5-21DE-BE0A-8B3BDCFB22B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80F28CED-CE5D-4E75-8322-B47CDC5AE153}" type="datetime4">
              <a:rPr lang="de-DE" smtClean="0"/>
              <a:pPr/>
              <a:t>25. Oktober 2023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="" xmlns:a16="http://schemas.microsoft.com/office/drawing/2014/main" id="{C4328F87-7038-4E79-0168-B1095559D47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2571F0E-BA57-4409-A3A5-945CC828A36E}" type="slidenum">
              <a:rPr lang="de-DE" smtClean="0"/>
              <a:pPr/>
              <a:t>17</a:t>
            </a:fld>
            <a:endParaRPr lang="de-DE" dirty="0"/>
          </a:p>
        </p:txBody>
      </p:sp>
      <p:sp>
        <p:nvSpPr>
          <p:cNvPr id="2" name="Fußzeilenplatzhalter 4">
            <a:extLst>
              <a:ext uri="{FF2B5EF4-FFF2-40B4-BE49-F238E27FC236}">
                <a16:creationId xmlns="" xmlns:a16="http://schemas.microsoft.com/office/drawing/2014/main" id="{D1F39656-4D7B-3FAD-1B9A-4019CA53C2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980800" y="6462000"/>
            <a:ext cx="6264000" cy="18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9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 smtClean="0"/>
              <a:t>Victor Maier | Bachelor Präsentation |</a:t>
            </a:r>
            <a:endParaRPr lang="de-DE" dirty="0"/>
          </a:p>
        </p:txBody>
      </p:sp>
      <p:sp>
        <p:nvSpPr>
          <p:cNvPr id="102402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  <p:sp>
        <p:nvSpPr>
          <p:cNvPr id="102404" name="Rectangle 4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  <p:sp>
        <p:nvSpPr>
          <p:cNvPr id="102406" name="Rectangle 6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</p:spTree>
    <p:extLst>
      <p:ext uri="{BB962C8B-B14F-4D97-AF65-F5344CB8AC3E}">
        <p14:creationId xmlns="" xmlns:p14="http://schemas.microsoft.com/office/powerpoint/2010/main" val="4000104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="" xmlns:a16="http://schemas.microsoft.com/office/drawing/2014/main" id="{1106A4DA-CFC0-7CF7-604D-53DB016A9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Probleme</a:t>
            </a:r>
            <a:r>
              <a:rPr lang="de-DE" dirty="0"/>
              <a:t/>
            </a:r>
            <a:br>
              <a:rPr lang="de-DE" dirty="0"/>
            </a:br>
            <a:r>
              <a:rPr lang="de-DE" dirty="0" smtClean="0">
                <a:solidFill>
                  <a:srgbClr val="000000"/>
                </a:solidFill>
              </a:rPr>
              <a:t>ESP-IDF S</a:t>
            </a:r>
            <a:r>
              <a:rPr lang="de-DE" dirty="0" smtClean="0">
                <a:solidFill>
                  <a:srgbClr val="000000"/>
                </a:solidFill>
              </a:rPr>
              <a:t>tandartlibrary</a:t>
            </a:r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8" name="Inhaltsplatzhalter 7">
            <a:extLst>
              <a:ext uri="{FF2B5EF4-FFF2-40B4-BE49-F238E27FC236}">
                <a16:creationId xmlns="" xmlns:a16="http://schemas.microsoft.com/office/drawing/2014/main" id="{6BEA4965-5360-C4B8-A77E-6F0335B8929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b="1" dirty="0" smtClean="0">
                <a:solidFill>
                  <a:schemeClr val="accent1"/>
                </a:solidFill>
              </a:rPr>
              <a:t>Probleme der ESP-IDF in der C Standartlibrary</a:t>
            </a:r>
            <a:endParaRPr lang="pt-BR" b="1" dirty="0">
              <a:solidFill>
                <a:schemeClr val="accent1"/>
              </a:solidFill>
            </a:endParaRPr>
          </a:p>
          <a:p>
            <a:r>
              <a:rPr lang="de-DE" b="1" dirty="0" err="1" smtClean="0"/>
              <a:t>f</a:t>
            </a:r>
            <a:r>
              <a:rPr lang="de-DE" b="1" dirty="0" err="1" smtClean="0"/>
              <a:t>gets</a:t>
            </a:r>
            <a:endParaRPr lang="de-DE" b="1" dirty="0" smtClean="0"/>
          </a:p>
          <a:p>
            <a:pPr lvl="1"/>
            <a:r>
              <a:rPr lang="de-DE" dirty="0" err="1" smtClean="0"/>
              <a:t>fgets</a:t>
            </a:r>
            <a:r>
              <a:rPr lang="de-DE" dirty="0" smtClean="0"/>
              <a:t> fügt konsequent keine ‚\0‘ am </a:t>
            </a:r>
            <a:r>
              <a:rPr lang="de-DE" dirty="0" err="1" smtClean="0"/>
              <a:t>Stringende</a:t>
            </a:r>
            <a:r>
              <a:rPr lang="de-DE" dirty="0" smtClean="0"/>
              <a:t> an und hat somit lange Zeit für Speicherprobleme in Form von Segmentation </a:t>
            </a:r>
            <a:r>
              <a:rPr lang="de-DE" dirty="0" err="1" smtClean="0"/>
              <a:t>Faults</a:t>
            </a:r>
            <a:r>
              <a:rPr lang="de-DE" dirty="0" smtClean="0"/>
              <a:t> gesorgt</a:t>
            </a:r>
          </a:p>
          <a:p>
            <a:pPr lvl="2"/>
            <a:r>
              <a:rPr lang="de-DE" dirty="0" err="1" smtClean="0"/>
              <a:t>Warscheinlichkeit</a:t>
            </a:r>
            <a:r>
              <a:rPr lang="de-DE" dirty="0" smtClean="0"/>
              <a:t>: 100%</a:t>
            </a:r>
          </a:p>
          <a:p>
            <a:pPr lvl="2"/>
            <a:r>
              <a:rPr lang="de-DE" dirty="0" smtClean="0"/>
              <a:t>Lösung (Workaround): Den </a:t>
            </a:r>
            <a:r>
              <a:rPr lang="de-DE" dirty="0" err="1" smtClean="0"/>
              <a:t>Buffer</a:t>
            </a:r>
            <a:r>
              <a:rPr lang="de-DE" dirty="0" smtClean="0"/>
              <a:t> mit </a:t>
            </a:r>
            <a:r>
              <a:rPr lang="de-DE" dirty="0" err="1" smtClean="0"/>
              <a:t>memset</a:t>
            </a:r>
            <a:r>
              <a:rPr lang="de-DE" dirty="0" smtClean="0"/>
              <a:t> komplett mit ‚\0‘ füllen</a:t>
            </a:r>
          </a:p>
          <a:p>
            <a:r>
              <a:rPr lang="de-DE" b="1" dirty="0" err="1" smtClean="0"/>
              <a:t>printf</a:t>
            </a:r>
            <a:endParaRPr lang="de-DE" b="1" dirty="0" smtClean="0"/>
          </a:p>
          <a:p>
            <a:pPr lvl="1"/>
            <a:r>
              <a:rPr lang="de-DE" dirty="0" err="1" smtClean="0"/>
              <a:t>printf</a:t>
            </a:r>
            <a:r>
              <a:rPr lang="de-DE" dirty="0" smtClean="0"/>
              <a:t> gibt nicht mehr alle Zeichen eines Strings aus und erschwert damit den Export von Messdaten</a:t>
            </a:r>
          </a:p>
          <a:p>
            <a:pPr lvl="2"/>
            <a:r>
              <a:rPr lang="de-DE" dirty="0" err="1" smtClean="0"/>
              <a:t>Warscheinlichkeit</a:t>
            </a:r>
            <a:r>
              <a:rPr lang="de-DE" dirty="0" smtClean="0"/>
              <a:t>: 1,75-2,5% dass ein Zeichen fehlt. Bei einer Zeilenlänge von 45-50 Zeichen waren 42% unbrauchbare Zeilen messbar</a:t>
            </a:r>
          </a:p>
          <a:p>
            <a:pPr lvl="2"/>
            <a:r>
              <a:rPr lang="de-DE" dirty="0" smtClean="0"/>
              <a:t>Lösung (Workaround): Hinter einer ausgegebenen Zeile die Länge der Zeile anfügen und später mit einem Skript alle Zeilen, in denen Zeichen fehlen verwerfen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="" xmlns:a16="http://schemas.microsoft.com/office/drawing/2014/main" id="{1E939455-8BD5-21DE-BE0A-8B3BDCFB22B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80F28CED-CE5D-4E75-8322-B47CDC5AE153}" type="datetime4">
              <a:rPr lang="de-DE" smtClean="0"/>
              <a:pPr/>
              <a:t>25. Oktober 2023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="" xmlns:a16="http://schemas.microsoft.com/office/drawing/2014/main" id="{C4328F87-7038-4E79-0168-B1095559D47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2571F0E-BA57-4409-A3A5-945CC828A36E}" type="slidenum">
              <a:rPr lang="de-DE" smtClean="0"/>
              <a:pPr/>
              <a:t>18</a:t>
            </a:fld>
            <a:endParaRPr lang="de-DE" dirty="0"/>
          </a:p>
        </p:txBody>
      </p:sp>
      <p:sp>
        <p:nvSpPr>
          <p:cNvPr id="2" name="Fußzeilenplatzhalter 4">
            <a:extLst>
              <a:ext uri="{FF2B5EF4-FFF2-40B4-BE49-F238E27FC236}">
                <a16:creationId xmlns="" xmlns:a16="http://schemas.microsoft.com/office/drawing/2014/main" id="{D1F39656-4D7B-3FAD-1B9A-4019CA53C2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980800" y="6462000"/>
            <a:ext cx="6264000" cy="18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9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 smtClean="0"/>
              <a:t>Victor Maier | Bachelor Präsentation |</a:t>
            </a:r>
            <a:endParaRPr lang="de-DE" dirty="0"/>
          </a:p>
        </p:txBody>
      </p:sp>
      <p:sp>
        <p:nvSpPr>
          <p:cNvPr id="102402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  <p:sp>
        <p:nvSpPr>
          <p:cNvPr id="102404" name="Rectangle 4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  <p:sp>
        <p:nvSpPr>
          <p:cNvPr id="102406" name="Rectangle 6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</p:spTree>
    <p:extLst>
      <p:ext uri="{BB962C8B-B14F-4D97-AF65-F5344CB8AC3E}">
        <p14:creationId xmlns="" xmlns:p14="http://schemas.microsoft.com/office/powerpoint/2010/main" val="4000104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="" xmlns:a16="http://schemas.microsoft.com/office/drawing/2014/main" id="{1106A4DA-CFC0-7CF7-604D-53DB016A9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Probleme</a:t>
            </a:r>
            <a:r>
              <a:rPr lang="de-DE" dirty="0"/>
              <a:t/>
            </a:r>
            <a:br>
              <a:rPr lang="de-DE" dirty="0"/>
            </a:br>
            <a:r>
              <a:rPr lang="de-DE" dirty="0" smtClean="0">
                <a:solidFill>
                  <a:srgbClr val="000000"/>
                </a:solidFill>
              </a:rPr>
              <a:t>ESP-IDF und </a:t>
            </a:r>
            <a:r>
              <a:rPr lang="de-DE" dirty="0" err="1" smtClean="0">
                <a:solidFill>
                  <a:srgbClr val="000000"/>
                </a:solidFill>
              </a:rPr>
              <a:t>Arduino</a:t>
            </a:r>
            <a:r>
              <a:rPr lang="de-DE" dirty="0" smtClean="0">
                <a:solidFill>
                  <a:srgbClr val="000000"/>
                </a:solidFill>
              </a:rPr>
              <a:t> Kompatibilität</a:t>
            </a:r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8" name="Inhaltsplatzhalter 7">
            <a:extLst>
              <a:ext uri="{FF2B5EF4-FFF2-40B4-BE49-F238E27FC236}">
                <a16:creationId xmlns="" xmlns:a16="http://schemas.microsoft.com/office/drawing/2014/main" id="{6BEA4965-5360-C4B8-A77E-6F0335B8929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b="1" dirty="0" smtClean="0">
                <a:solidFill>
                  <a:schemeClr val="accent1"/>
                </a:solidFill>
              </a:rPr>
              <a:t>Probleme der ESP-IDF mit Arduino bei Updates</a:t>
            </a:r>
            <a:endParaRPr lang="pt-BR" b="1" dirty="0">
              <a:solidFill>
                <a:schemeClr val="accent1"/>
              </a:solidFill>
            </a:endParaRPr>
          </a:p>
          <a:p>
            <a:r>
              <a:rPr lang="de-DE" b="1" dirty="0" smtClean="0"/>
              <a:t>Bluepad32: </a:t>
            </a:r>
            <a:r>
              <a:rPr lang="de-DE" dirty="0" smtClean="0"/>
              <a:t>Die </a:t>
            </a:r>
            <a:r>
              <a:rPr lang="de-DE" dirty="0" smtClean="0"/>
              <a:t>Library sollte die Verwendung von Bluetooth Controllern </a:t>
            </a:r>
            <a:r>
              <a:rPr lang="de-DE" dirty="0" smtClean="0"/>
              <a:t>ermöglichen</a:t>
            </a:r>
          </a:p>
          <a:p>
            <a:pPr lvl="1"/>
            <a:r>
              <a:rPr lang="de-DE" dirty="0" smtClean="0"/>
              <a:t>Problem: Der Controller verbindet sich nur einmal und danach ist eine Verbindung mit diesem Controller nichtmehr möglich</a:t>
            </a:r>
          </a:p>
          <a:p>
            <a:pPr lvl="1"/>
            <a:r>
              <a:rPr lang="de-DE" dirty="0" smtClean="0"/>
              <a:t>Lösung: Keine</a:t>
            </a:r>
          </a:p>
          <a:p>
            <a:pPr lvl="1"/>
            <a:r>
              <a:rPr lang="de-DE" dirty="0" smtClean="0"/>
              <a:t>Problem: Wenn die UART </a:t>
            </a:r>
            <a:r>
              <a:rPr lang="de-DE" dirty="0" err="1" smtClean="0"/>
              <a:t>Console</a:t>
            </a:r>
            <a:r>
              <a:rPr lang="de-DE" dirty="0" smtClean="0"/>
              <a:t> deaktiviert ist stürzt der Controller ab</a:t>
            </a:r>
          </a:p>
          <a:p>
            <a:pPr lvl="1"/>
            <a:r>
              <a:rPr lang="de-DE" dirty="0" smtClean="0"/>
              <a:t>Lösung: UART </a:t>
            </a:r>
            <a:r>
              <a:rPr lang="de-DE" dirty="0" err="1" smtClean="0"/>
              <a:t>Debug</a:t>
            </a:r>
            <a:r>
              <a:rPr lang="de-DE" dirty="0" smtClean="0"/>
              <a:t> </a:t>
            </a:r>
            <a:r>
              <a:rPr lang="de-DE" dirty="0" err="1" smtClean="0"/>
              <a:t>output</a:t>
            </a:r>
            <a:r>
              <a:rPr lang="de-DE" dirty="0" smtClean="0"/>
              <a:t> Aktivieren und die Eingabe deaktivieren, damit die eigene </a:t>
            </a:r>
            <a:r>
              <a:rPr lang="de-DE" dirty="0" err="1" smtClean="0"/>
              <a:t>Console</a:t>
            </a:r>
            <a:r>
              <a:rPr lang="de-DE" dirty="0" smtClean="0"/>
              <a:t> funktioniert</a:t>
            </a:r>
          </a:p>
          <a:p>
            <a:r>
              <a:rPr lang="de-DE" b="1" dirty="0" smtClean="0"/>
              <a:t>ESP-IDF 4.4</a:t>
            </a:r>
          </a:p>
          <a:p>
            <a:pPr lvl="1"/>
            <a:r>
              <a:rPr lang="de-DE" dirty="0" smtClean="0"/>
              <a:t>Problem: Die Version lässt sich nicht mehr installieren</a:t>
            </a:r>
          </a:p>
          <a:p>
            <a:pPr lvl="1"/>
            <a:r>
              <a:rPr lang="de-DE" dirty="0" smtClean="0"/>
              <a:t>Lösung: Migration auf die Version 5.1</a:t>
            </a:r>
          </a:p>
          <a:p>
            <a:endParaRPr lang="de-DE" dirty="0" smtClean="0"/>
          </a:p>
        </p:txBody>
      </p:sp>
      <p:sp>
        <p:nvSpPr>
          <p:cNvPr id="4" name="Datumsplatzhalter 3">
            <a:extLst>
              <a:ext uri="{FF2B5EF4-FFF2-40B4-BE49-F238E27FC236}">
                <a16:creationId xmlns="" xmlns:a16="http://schemas.microsoft.com/office/drawing/2014/main" id="{1E939455-8BD5-21DE-BE0A-8B3BDCFB22B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80F28CED-CE5D-4E75-8322-B47CDC5AE153}" type="datetime4">
              <a:rPr lang="de-DE" smtClean="0"/>
              <a:pPr/>
              <a:t>25. Oktober 2023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="" xmlns:a16="http://schemas.microsoft.com/office/drawing/2014/main" id="{C4328F87-7038-4E79-0168-B1095559D47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2571F0E-BA57-4409-A3A5-945CC828A36E}" type="slidenum">
              <a:rPr lang="de-DE" smtClean="0"/>
              <a:pPr/>
              <a:t>19</a:t>
            </a:fld>
            <a:endParaRPr lang="de-DE" dirty="0"/>
          </a:p>
        </p:txBody>
      </p:sp>
      <p:sp>
        <p:nvSpPr>
          <p:cNvPr id="2" name="Fußzeilenplatzhalter 4">
            <a:extLst>
              <a:ext uri="{FF2B5EF4-FFF2-40B4-BE49-F238E27FC236}">
                <a16:creationId xmlns="" xmlns:a16="http://schemas.microsoft.com/office/drawing/2014/main" id="{D1F39656-4D7B-3FAD-1B9A-4019CA53C2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980800" y="6462000"/>
            <a:ext cx="6264000" cy="18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9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 smtClean="0"/>
              <a:t>Victor Maier | Bachelor Präsentation |</a:t>
            </a:r>
            <a:endParaRPr lang="de-DE" dirty="0"/>
          </a:p>
        </p:txBody>
      </p:sp>
      <p:sp>
        <p:nvSpPr>
          <p:cNvPr id="102402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  <p:sp>
        <p:nvSpPr>
          <p:cNvPr id="102404" name="Rectangle 4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  <p:sp>
        <p:nvSpPr>
          <p:cNvPr id="102406" name="Rectangle 6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</p:spTree>
    <p:extLst>
      <p:ext uri="{BB962C8B-B14F-4D97-AF65-F5344CB8AC3E}">
        <p14:creationId xmlns="" xmlns:p14="http://schemas.microsoft.com/office/powerpoint/2010/main" val="4000104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48EFB41D-A683-97AB-C9F1-E04AD01BA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Gliederung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>
                <a:solidFill>
                  <a:srgbClr val="000000"/>
                </a:solidFill>
              </a:rPr>
              <a:t>Beispiel </a:t>
            </a:r>
            <a:r>
              <a:rPr lang="pt-BR" dirty="0" smtClean="0">
                <a:solidFill>
                  <a:srgbClr val="000000"/>
                </a:solidFill>
              </a:rPr>
              <a:t>Layout: einspaltige Agenda</a:t>
            </a:r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="" xmlns:a16="http://schemas.microsoft.com/office/drawing/2014/main" id="{61C53E38-3239-B069-D1EE-C77CD7131D5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de-DE" b="1" dirty="0" smtClean="0">
                <a:solidFill>
                  <a:schemeClr val="accent1"/>
                </a:solidFill>
              </a:rPr>
              <a:t>Aufbau </a:t>
            </a:r>
            <a:r>
              <a:rPr lang="de-DE" b="1" dirty="0" smtClean="0">
                <a:solidFill>
                  <a:schemeClr val="accent1"/>
                </a:solidFill>
              </a:rPr>
              <a:t>des </a:t>
            </a:r>
            <a:r>
              <a:rPr lang="de-DE" b="1" dirty="0" smtClean="0">
                <a:solidFill>
                  <a:schemeClr val="accent1"/>
                </a:solidFill>
              </a:rPr>
              <a:t>Fahrzeugs</a:t>
            </a:r>
          </a:p>
          <a:p>
            <a:pPr marL="342900" indent="-342900">
              <a:buFont typeface="+mj-lt"/>
              <a:buAutoNum type="arabicPeriod"/>
            </a:pPr>
            <a:r>
              <a:rPr lang="de-DE" b="1" dirty="0" smtClean="0">
                <a:solidFill>
                  <a:schemeClr val="accent1"/>
                </a:solidFill>
              </a:rPr>
              <a:t>Erweiterung </a:t>
            </a:r>
            <a:r>
              <a:rPr lang="de-DE" b="1" dirty="0" smtClean="0">
                <a:solidFill>
                  <a:schemeClr val="accent1"/>
                </a:solidFill>
              </a:rPr>
              <a:t>mit </a:t>
            </a:r>
            <a:r>
              <a:rPr lang="de-DE" b="1" dirty="0" smtClean="0">
                <a:solidFill>
                  <a:schemeClr val="accent1"/>
                </a:solidFill>
              </a:rPr>
              <a:t>Anhänger</a:t>
            </a:r>
          </a:p>
          <a:p>
            <a:pPr marL="342900" indent="-342900">
              <a:buFont typeface="+mj-lt"/>
              <a:buAutoNum type="arabicPeriod"/>
            </a:pPr>
            <a:r>
              <a:rPr lang="de-DE" b="1" dirty="0" smtClean="0">
                <a:solidFill>
                  <a:schemeClr val="accent1"/>
                </a:solidFill>
              </a:rPr>
              <a:t>Probleme</a:t>
            </a:r>
          </a:p>
          <a:p>
            <a:pPr marL="342900" indent="-342900">
              <a:buFont typeface="+mj-lt"/>
              <a:buAutoNum type="arabicPeriod"/>
            </a:pPr>
            <a:r>
              <a:rPr lang="de-DE" b="1" dirty="0" smtClean="0">
                <a:solidFill>
                  <a:schemeClr val="accent1"/>
                </a:solidFill>
              </a:rPr>
              <a:t>Fazit</a:t>
            </a:r>
            <a:endParaRPr lang="de-DE" dirty="0" smtClean="0"/>
          </a:p>
        </p:txBody>
      </p:sp>
      <p:sp>
        <p:nvSpPr>
          <p:cNvPr id="4" name="Datumsplatzhalter 3">
            <a:extLst>
              <a:ext uri="{FF2B5EF4-FFF2-40B4-BE49-F238E27FC236}">
                <a16:creationId xmlns="" xmlns:a16="http://schemas.microsoft.com/office/drawing/2014/main" id="{F6224570-0403-1B14-DD7F-CBECDA23708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A487DF3C-FB2C-4E5B-B622-F1D8D86A80C7}" type="datetime4">
              <a:rPr lang="de-DE" smtClean="0"/>
              <a:pPr/>
              <a:t>25. Oktober 2023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="" xmlns:a16="http://schemas.microsoft.com/office/drawing/2014/main" id="{919508C7-EEB5-FB9B-F47A-575D7B130E27}"/>
              </a:ext>
              <a:ext uri="{C183D7F6-B498-43B3-948B-1728B52AA6E4}">
                <adec:decorative xmlns="" xmlns:adec="http://schemas.microsoft.com/office/drawing/2017/decorative" val="0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2571F0E-BA57-4409-A3A5-945CC828A36E}" type="slidenum">
              <a:rPr lang="de-DE" smtClean="0"/>
              <a:pPr/>
              <a:t>2</a:t>
            </a:fld>
            <a:endParaRPr lang="de-DE" dirty="0"/>
          </a:p>
        </p:txBody>
      </p:sp>
      <p:sp>
        <p:nvSpPr>
          <p:cNvPr id="7" name="Fußzeilenplatzhalter 4">
            <a:extLst>
              <a:ext uri="{FF2B5EF4-FFF2-40B4-BE49-F238E27FC236}">
                <a16:creationId xmlns="" xmlns:a16="http://schemas.microsoft.com/office/drawing/2014/main" id="{A06352AE-C816-0DA5-C0CD-1B7A709AF63B}"/>
              </a:ext>
            </a:extLst>
          </p:cNvPr>
          <p:cNvSpPr txBox="1">
            <a:spLocks/>
          </p:cNvSpPr>
          <p:nvPr/>
        </p:nvSpPr>
        <p:spPr>
          <a:xfrm>
            <a:off x="2980800" y="6462000"/>
            <a:ext cx="6264000" cy="18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de-DE"/>
            </a:defPPr>
            <a:lvl1pPr marL="0" algn="r" defTabSz="914400" rtl="0" eaLnBrk="1" latinLnBrk="0" hangingPunct="1">
              <a:defRPr sz="900"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Victor Maier </a:t>
            </a:r>
            <a:r>
              <a:rPr lang="de-DE" dirty="0"/>
              <a:t>| </a:t>
            </a:r>
            <a:r>
              <a:rPr lang="de-DE" dirty="0" smtClean="0"/>
              <a:t>Bachelor Präsentation </a:t>
            </a:r>
            <a:r>
              <a:rPr lang="de-DE" dirty="0"/>
              <a:t>|</a:t>
            </a:r>
          </a:p>
        </p:txBody>
      </p:sp>
    </p:spTree>
    <p:extLst>
      <p:ext uri="{BB962C8B-B14F-4D97-AF65-F5344CB8AC3E}">
        <p14:creationId xmlns="" xmlns:p14="http://schemas.microsoft.com/office/powerpoint/2010/main" val="1114620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="" xmlns:a16="http://schemas.microsoft.com/office/drawing/2014/main" id="{1106A4DA-CFC0-7CF7-604D-53DB016A9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Probleme</a:t>
            </a:r>
            <a:r>
              <a:rPr lang="de-DE" dirty="0"/>
              <a:t/>
            </a:r>
            <a:br>
              <a:rPr lang="de-DE" dirty="0"/>
            </a:br>
            <a:r>
              <a:rPr lang="de-DE" dirty="0" smtClean="0">
                <a:solidFill>
                  <a:srgbClr val="000000"/>
                </a:solidFill>
              </a:rPr>
              <a:t>ESP-IDF und </a:t>
            </a:r>
            <a:r>
              <a:rPr lang="de-DE" dirty="0" err="1" smtClean="0">
                <a:solidFill>
                  <a:srgbClr val="000000"/>
                </a:solidFill>
              </a:rPr>
              <a:t>Arduino</a:t>
            </a:r>
            <a:r>
              <a:rPr lang="de-DE" dirty="0" smtClean="0">
                <a:solidFill>
                  <a:srgbClr val="000000"/>
                </a:solidFill>
              </a:rPr>
              <a:t> Kompatibilität</a:t>
            </a:r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8" name="Inhaltsplatzhalter 7">
            <a:extLst>
              <a:ext uri="{FF2B5EF4-FFF2-40B4-BE49-F238E27FC236}">
                <a16:creationId xmlns="" xmlns:a16="http://schemas.microsoft.com/office/drawing/2014/main" id="{6BEA4965-5360-C4B8-A77E-6F0335B8929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b="1" dirty="0" smtClean="0">
                <a:solidFill>
                  <a:schemeClr val="accent1"/>
                </a:solidFill>
              </a:rPr>
              <a:t>Probleme der ESP-IDF mit Arduino bei Updates</a:t>
            </a:r>
            <a:endParaRPr lang="pt-BR" b="1" dirty="0">
              <a:solidFill>
                <a:schemeClr val="accent1"/>
              </a:solidFill>
            </a:endParaRPr>
          </a:p>
          <a:p>
            <a:r>
              <a:rPr lang="de-DE" b="1" dirty="0" smtClean="0"/>
              <a:t>ESP-IDF 5.1</a:t>
            </a:r>
          </a:p>
          <a:p>
            <a:pPr lvl="1"/>
            <a:r>
              <a:rPr lang="de-DE" dirty="0" smtClean="0"/>
              <a:t>Problem: Das Projekt baut nicht</a:t>
            </a:r>
          </a:p>
          <a:p>
            <a:pPr lvl="1"/>
            <a:r>
              <a:rPr lang="de-DE" dirty="0" smtClean="0"/>
              <a:t>Lösung: Fehlende </a:t>
            </a:r>
            <a:r>
              <a:rPr lang="de-DE" dirty="0" err="1" smtClean="0"/>
              <a:t>Abhängikeit</a:t>
            </a:r>
            <a:r>
              <a:rPr lang="de-DE" dirty="0" smtClean="0"/>
              <a:t> hinzufügen.</a:t>
            </a:r>
          </a:p>
          <a:p>
            <a:pPr lvl="1"/>
            <a:r>
              <a:rPr lang="de-DE" dirty="0" smtClean="0"/>
              <a:t>Problem: Display funktioniert nicht</a:t>
            </a:r>
          </a:p>
          <a:p>
            <a:pPr lvl="1"/>
            <a:r>
              <a:rPr lang="de-DE" dirty="0" smtClean="0"/>
              <a:t>Lösung: Die </a:t>
            </a:r>
            <a:r>
              <a:rPr lang="de-DE" dirty="0" err="1" smtClean="0"/>
              <a:t>Arduino</a:t>
            </a:r>
            <a:r>
              <a:rPr lang="de-DE" dirty="0" smtClean="0"/>
              <a:t> </a:t>
            </a:r>
            <a:r>
              <a:rPr lang="de-DE" dirty="0" smtClean="0"/>
              <a:t>I2C Taktanpassung aus dem Code entfernen</a:t>
            </a:r>
          </a:p>
          <a:p>
            <a:r>
              <a:rPr lang="de-DE" b="1" dirty="0" err="1" smtClean="0"/>
              <a:t>e</a:t>
            </a:r>
            <a:r>
              <a:rPr lang="de-DE" b="1" dirty="0" err="1" smtClean="0"/>
              <a:t>spsoftwareserial</a:t>
            </a:r>
            <a:endParaRPr lang="de-DE" b="1" dirty="0" smtClean="0"/>
          </a:p>
          <a:p>
            <a:pPr lvl="1"/>
            <a:r>
              <a:rPr lang="de-DE" dirty="0" smtClean="0"/>
              <a:t>Problem: Das Timing von den gesendeten </a:t>
            </a:r>
            <a:r>
              <a:rPr lang="de-DE" dirty="0" err="1" smtClean="0"/>
              <a:t>Packeten</a:t>
            </a:r>
            <a:r>
              <a:rPr lang="de-DE" dirty="0" smtClean="0"/>
              <a:t> passt nicht</a:t>
            </a:r>
          </a:p>
          <a:p>
            <a:pPr lvl="1"/>
            <a:r>
              <a:rPr lang="de-DE" dirty="0" smtClean="0"/>
              <a:t>Lösung: Die Deaktivierung der Interrupts </a:t>
            </a:r>
            <a:r>
              <a:rPr lang="de-DE" dirty="0" err="1" smtClean="0"/>
              <a:t>wärend</a:t>
            </a:r>
            <a:r>
              <a:rPr lang="de-DE" dirty="0" smtClean="0"/>
              <a:t> dem senden und das Nutzen von CRC32 Checksums</a:t>
            </a:r>
          </a:p>
          <a:p>
            <a:pPr lvl="1"/>
            <a:r>
              <a:rPr lang="de-DE" dirty="0" smtClean="0"/>
              <a:t>Problem: Das Feedback wird falsch eingelesen</a:t>
            </a:r>
          </a:p>
          <a:p>
            <a:pPr lvl="1"/>
            <a:r>
              <a:rPr lang="de-DE" dirty="0" smtClean="0"/>
              <a:t>Lösung: Keine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="" xmlns:a16="http://schemas.microsoft.com/office/drawing/2014/main" id="{1E939455-8BD5-21DE-BE0A-8B3BDCFB22B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80F28CED-CE5D-4E75-8322-B47CDC5AE153}" type="datetime4">
              <a:rPr lang="de-DE" smtClean="0"/>
              <a:pPr/>
              <a:t>25. Oktober 2023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="" xmlns:a16="http://schemas.microsoft.com/office/drawing/2014/main" id="{C4328F87-7038-4E79-0168-B1095559D47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2571F0E-BA57-4409-A3A5-945CC828A36E}" type="slidenum">
              <a:rPr lang="de-DE" smtClean="0"/>
              <a:pPr/>
              <a:t>20</a:t>
            </a:fld>
            <a:endParaRPr lang="de-DE" dirty="0"/>
          </a:p>
        </p:txBody>
      </p:sp>
      <p:sp>
        <p:nvSpPr>
          <p:cNvPr id="2" name="Fußzeilenplatzhalter 4">
            <a:extLst>
              <a:ext uri="{FF2B5EF4-FFF2-40B4-BE49-F238E27FC236}">
                <a16:creationId xmlns="" xmlns:a16="http://schemas.microsoft.com/office/drawing/2014/main" id="{D1F39656-4D7B-3FAD-1B9A-4019CA53C2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980800" y="6462000"/>
            <a:ext cx="6264000" cy="18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9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 smtClean="0"/>
              <a:t>Victor Maier | Bachelor Präsentation |</a:t>
            </a:r>
            <a:endParaRPr lang="de-DE" dirty="0"/>
          </a:p>
        </p:txBody>
      </p:sp>
      <p:sp>
        <p:nvSpPr>
          <p:cNvPr id="102402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  <p:sp>
        <p:nvSpPr>
          <p:cNvPr id="102404" name="Rectangle 4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  <p:sp>
        <p:nvSpPr>
          <p:cNvPr id="102406" name="Rectangle 6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</p:spTree>
    <p:extLst>
      <p:ext uri="{BB962C8B-B14F-4D97-AF65-F5344CB8AC3E}">
        <p14:creationId xmlns="" xmlns:p14="http://schemas.microsoft.com/office/powerpoint/2010/main" val="4000104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057B5ED6-B39B-53B6-CA96-D825C1474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Kapitel 4</a:t>
            </a:r>
            <a:r>
              <a:rPr lang="de-DE" dirty="0"/>
              <a:t/>
            </a:r>
            <a:br>
              <a:rPr lang="de-DE" dirty="0"/>
            </a:br>
            <a:r>
              <a:rPr lang="de-DE" dirty="0" smtClean="0">
                <a:solidFill>
                  <a:srgbClr val="000000"/>
                </a:solidFill>
              </a:rPr>
              <a:t>Fazit</a:t>
            </a:r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4" name="Datumsplatzhalter 3">
            <a:extLst>
              <a:ext uri="{FF2B5EF4-FFF2-40B4-BE49-F238E27FC236}">
                <a16:creationId xmlns="" xmlns:a16="http://schemas.microsoft.com/office/drawing/2014/main" id="{A75E4DED-5F82-21DA-E636-6F41D8B7818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B3787-0B07-4403-8EDF-F62ED3421A0A}" type="datetime4">
              <a:rPr lang="de-DE" smtClean="0"/>
              <a:pPr/>
              <a:t>25. Oktober 2023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="" xmlns:a16="http://schemas.microsoft.com/office/drawing/2014/main" id="{34AB64E1-4CA8-AE4A-5355-9F3FA6D6F7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71F0E-BA57-4409-A3A5-945CC828A36E}" type="slidenum">
              <a:rPr lang="de-DE" smtClean="0"/>
              <a:pPr/>
              <a:t>21</a:t>
            </a:fld>
            <a:endParaRPr lang="de-DE" dirty="0"/>
          </a:p>
        </p:txBody>
      </p:sp>
      <p:sp>
        <p:nvSpPr>
          <p:cNvPr id="7" name="Fußzeilenplatzhalter 4">
            <a:extLst>
              <a:ext uri="{FF2B5EF4-FFF2-40B4-BE49-F238E27FC236}">
                <a16:creationId xmlns="" xmlns:a16="http://schemas.microsoft.com/office/drawing/2014/main" id="{447D69A0-6D57-2874-7818-30908E21F3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980800" y="6462000"/>
            <a:ext cx="6264000" cy="18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9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 smtClean="0"/>
              <a:t>Victor Maier | Bachelor Präsentation |</a:t>
            </a:r>
            <a:endParaRPr lang="de-DE" dirty="0"/>
          </a:p>
        </p:txBody>
      </p:sp>
    </p:spTree>
    <p:extLst>
      <p:ext uri="{BB962C8B-B14F-4D97-AF65-F5344CB8AC3E}">
        <p14:creationId xmlns="" xmlns:p14="http://schemas.microsoft.com/office/powerpoint/2010/main" val="1999382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123FEC8-02BD-AB13-0CB3-3627FB5E8C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Fazit</a:t>
            </a:r>
            <a:endParaRPr lang="x-none" dirty="0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483F7C1D-9C96-5513-89DE-C4CEA26E31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b="1" dirty="0" smtClean="0">
                <a:solidFill>
                  <a:schemeClr val="accent1"/>
                </a:solidFill>
              </a:rPr>
              <a:t>Lenkregelung</a:t>
            </a:r>
            <a:endParaRPr lang="pt-BR" b="1" dirty="0">
              <a:solidFill>
                <a:schemeClr val="accent1"/>
              </a:solidFill>
            </a:endParaRPr>
          </a:p>
          <a:p>
            <a:r>
              <a:rPr lang="de-DE" b="1" dirty="0" smtClean="0"/>
              <a:t>Das Losbrechmoment der Lenkung ist problematisch</a:t>
            </a:r>
          </a:p>
          <a:p>
            <a:pPr lvl="1"/>
            <a:r>
              <a:rPr lang="de-DE" dirty="0" smtClean="0"/>
              <a:t>Eine mögliche Lösung wäre die Einarbeitung einer Wälzlagerung</a:t>
            </a:r>
          </a:p>
          <a:p>
            <a:r>
              <a:rPr lang="de-DE" b="1" dirty="0" smtClean="0"/>
              <a:t>Die Regelung ist zu langsam</a:t>
            </a:r>
          </a:p>
          <a:p>
            <a:pPr lvl="1"/>
            <a:r>
              <a:rPr lang="de-DE" dirty="0" smtClean="0"/>
              <a:t>Eine Mögliche Lösung wäre es die Lenkregelung direkt auf dem vorderen Motorregelboard auszuführen</a:t>
            </a:r>
            <a:endParaRPr lang="de-DE" dirty="0"/>
          </a:p>
          <a:p>
            <a:pPr>
              <a:buNone/>
            </a:pPr>
            <a:r>
              <a:rPr lang="de-DE" b="1" dirty="0" smtClean="0">
                <a:solidFill>
                  <a:schemeClr val="accent1"/>
                </a:solidFill>
              </a:rPr>
              <a:t>Anhängerregelung</a:t>
            </a:r>
            <a:endParaRPr lang="de-DE" dirty="0"/>
          </a:p>
          <a:p>
            <a:r>
              <a:rPr lang="de-DE" b="1" dirty="0" smtClean="0"/>
              <a:t>Die Präzision der Regelung liegt hinter den Erwartungen zurück</a:t>
            </a:r>
          </a:p>
          <a:p>
            <a:pPr lvl="1"/>
            <a:r>
              <a:rPr lang="de-DE" dirty="0" smtClean="0"/>
              <a:t>Dies lässt sich über eine Überarbeitung der Lenkregelung beheben</a:t>
            </a:r>
          </a:p>
          <a:p>
            <a:r>
              <a:rPr lang="de-DE" b="1" dirty="0" smtClean="0"/>
              <a:t>Die Anhängerregelung lässt sich mit einem Linearregler implementieren es ist kein Simulator notwendig</a:t>
            </a:r>
            <a:endParaRPr lang="de-DE" b="1" dirty="0"/>
          </a:p>
          <a:p>
            <a:pPr marL="0" indent="0">
              <a:buNone/>
            </a:pPr>
            <a:endParaRPr lang="x-none" dirty="0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93BD90B8-24B7-7E9E-7394-F2A437B7733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4EACA74D-5BE1-4B96-AD61-3AB0A5E02EC7}" type="datetime4">
              <a:rPr lang="de-DE" smtClean="0"/>
              <a:pPr/>
              <a:t>25. Oktober 2023</a:t>
            </a:fld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EA58F146-764E-B591-BFA6-71D052649C5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2571F0E-BA57-4409-A3A5-945CC828A36E}" type="slidenum">
              <a:rPr lang="de-DE" smtClean="0"/>
              <a:pPr/>
              <a:t>22</a:t>
            </a:fld>
            <a:endParaRPr lang="de-D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25AB956B-8E60-F8B6-F46A-446F194BA3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 smtClean="0"/>
              <a:t>Victor Maier | Bachelor Präsentation |</a:t>
            </a:r>
            <a:endParaRPr lang="de-DE" dirty="0"/>
          </a:p>
        </p:txBody>
      </p:sp>
    </p:spTree>
    <p:extLst>
      <p:ext uri="{BB962C8B-B14F-4D97-AF65-F5344CB8AC3E}">
        <p14:creationId xmlns="" xmlns:p14="http://schemas.microsoft.com/office/powerpoint/2010/main" val="2129135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Bildplatzhalter 37">
            <a:extLst>
              <a:ext uri="{FF2B5EF4-FFF2-40B4-BE49-F238E27FC236}">
                <a16:creationId xmlns="" xmlns:a16="http://schemas.microsoft.com/office/drawing/2014/main" id="{895F54C2-922D-3999-7BA5-19B1DA733086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 cstate="print"/>
          <a:stretch>
            <a:fillRect/>
          </a:stretch>
        </p:blipFill>
        <p:spPr>
          <a:xfrm>
            <a:off x="0" y="-1143000"/>
            <a:ext cx="12192000" cy="9144000"/>
          </a:xfrm>
        </p:spPr>
      </p:pic>
      <p:sp>
        <p:nvSpPr>
          <p:cNvPr id="2" name="Datumsplatzhalter 1">
            <a:extLst>
              <a:ext uri="{FF2B5EF4-FFF2-40B4-BE49-F238E27FC236}">
                <a16:creationId xmlns="" xmlns:a16="http://schemas.microsoft.com/office/drawing/2014/main" id="{D665F7F5-F89E-3B4B-6787-00FEB70B76E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40B20-92F3-40AC-996C-5E2E83ED6B44}" type="datetime4">
              <a:rPr lang="de-DE" smtClean="0"/>
              <a:pPr/>
              <a:t>25. Oktober 2023</a:t>
            </a:fld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="" xmlns:a16="http://schemas.microsoft.com/office/drawing/2014/main" id="{D0D950F9-9429-F275-0AF0-D237AAD39D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71F0E-BA57-4409-A3A5-945CC828A36E}" type="slidenum">
              <a:rPr lang="de-DE" smtClean="0"/>
              <a:pPr/>
              <a:t>23</a:t>
            </a:fld>
            <a:endParaRPr lang="de-DE" dirty="0"/>
          </a:p>
        </p:txBody>
      </p:sp>
      <p:pic>
        <p:nvPicPr>
          <p:cNvPr id="56" name="Wortmarke">
            <a:extLst>
              <a:ext uri="{FF2B5EF4-FFF2-40B4-BE49-F238E27FC236}">
                <a16:creationId xmlns="" xmlns:a16="http://schemas.microsoft.com/office/drawing/2014/main" id="{5B7121B9-C075-6E8E-17DE-776FE5CC95C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=""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2800" y="6493236"/>
            <a:ext cx="1692000" cy="188637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="" xmlns:a16="http://schemas.microsoft.com/office/drawing/2014/main" id="{C666785D-3C0F-CCC2-1EEE-E0B1FF78B1F0}"/>
              </a:ext>
            </a:extLst>
          </p:cNvPr>
          <p:cNvSpPr/>
          <p:nvPr/>
        </p:nvSpPr>
        <p:spPr>
          <a:xfrm>
            <a:off x="446400" y="504173"/>
            <a:ext cx="5633933" cy="1000431"/>
          </a:xfrm>
          <a:prstGeom prst="rect">
            <a:avLst/>
          </a:prstGeom>
          <a:solidFill>
            <a:srgbClr val="334A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Letzte</a:t>
            </a:r>
            <a:r>
              <a:rPr kumimoji="0" lang="da-DK" sz="2400" b="1" i="0" u="none" strike="noStrike" kern="1200" cap="none" spc="0" normalizeH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Folie</a:t>
            </a:r>
            <a:endParaRPr kumimoji="0" lang="da-DK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Vielen</a:t>
            </a:r>
            <a:r>
              <a:rPr kumimoji="0" lang="en-US" sz="2400" b="1" i="0" u="none" strike="noStrike" kern="1200" cap="none" spc="0" normalizeH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Dank </a:t>
            </a:r>
            <a:r>
              <a:rPr kumimoji="0" lang="en-US" sz="2400" b="1" i="0" u="none" strike="noStrike" kern="1200" cap="none" spc="0" normalizeH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für</a:t>
            </a:r>
            <a:r>
              <a:rPr kumimoji="0" lang="en-US" sz="2400" b="1" i="0" u="none" strike="noStrike" kern="1200" cap="none" spc="0" normalizeH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2400" b="1" i="0" u="none" strike="noStrike" kern="1200" cap="none" spc="0" normalizeH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Ihre</a:t>
            </a:r>
            <a:r>
              <a:rPr kumimoji="0" lang="en-US" sz="2400" b="1" i="0" u="none" strike="noStrike" kern="1200" cap="none" spc="0" normalizeH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2400" b="1" dirty="0" err="1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kumimoji="0" lang="en-US" sz="2400" b="1" i="0" u="none" strike="noStrike" kern="1200" cap="none" spc="0" normalizeH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ufmerksamkeit</a:t>
            </a:r>
            <a:endParaRPr lang="en-GB" sz="2400" b="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Fußzeilenplatzhalter 4">
            <a:extLst>
              <a:ext uri="{FF2B5EF4-FFF2-40B4-BE49-F238E27FC236}">
                <a16:creationId xmlns="" xmlns:a16="http://schemas.microsoft.com/office/drawing/2014/main" id="{307780F9-7053-EC67-943E-89E68F5FD9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980800" y="6462000"/>
            <a:ext cx="6264000" cy="18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9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 smtClean="0"/>
              <a:t>Victor Maier | Bachelor Präsentation |</a:t>
            </a:r>
            <a:endParaRPr lang="de-DE" dirty="0"/>
          </a:p>
        </p:txBody>
      </p:sp>
    </p:spTree>
    <p:extLst>
      <p:ext uri="{BB962C8B-B14F-4D97-AF65-F5344CB8AC3E}">
        <p14:creationId xmlns="" xmlns:p14="http://schemas.microsoft.com/office/powerpoint/2010/main" val="2893326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123FEC8-02BD-AB13-0CB3-3627FB5E8C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Textfolie</a:t>
            </a:r>
            <a:endParaRPr lang="x-none" dirty="0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483F7C1D-9C96-5513-89DE-C4CEA26E31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b="1" dirty="0">
                <a:solidFill>
                  <a:schemeClr val="accent1"/>
                </a:solidFill>
              </a:rPr>
              <a:t>Nam </a:t>
            </a:r>
            <a:r>
              <a:rPr lang="pt-BR" b="1" dirty="0" err="1">
                <a:solidFill>
                  <a:schemeClr val="accent1"/>
                </a:solidFill>
              </a:rPr>
              <a:t>liber</a:t>
            </a:r>
            <a:r>
              <a:rPr lang="pt-BR" b="1" dirty="0">
                <a:solidFill>
                  <a:schemeClr val="accent1"/>
                </a:solidFill>
              </a:rPr>
              <a:t> </a:t>
            </a:r>
            <a:r>
              <a:rPr lang="pt-BR" b="1" dirty="0" err="1">
                <a:solidFill>
                  <a:schemeClr val="accent1"/>
                </a:solidFill>
              </a:rPr>
              <a:t>tempor</a:t>
            </a:r>
            <a:r>
              <a:rPr lang="pt-BR" b="1" dirty="0">
                <a:solidFill>
                  <a:schemeClr val="accent1"/>
                </a:solidFill>
              </a:rPr>
              <a:t> cum soluta </a:t>
            </a:r>
            <a:r>
              <a:rPr lang="pt-BR" b="1" dirty="0" err="1">
                <a:solidFill>
                  <a:schemeClr val="accent1"/>
                </a:solidFill>
              </a:rPr>
              <a:t>nobis</a:t>
            </a:r>
            <a:r>
              <a:rPr lang="pt-BR" b="1" dirty="0">
                <a:solidFill>
                  <a:schemeClr val="accent1"/>
                </a:solidFill>
              </a:rPr>
              <a:t> </a:t>
            </a:r>
            <a:r>
              <a:rPr lang="pt-BR" b="1" dirty="0" err="1">
                <a:solidFill>
                  <a:schemeClr val="accent1"/>
                </a:solidFill>
              </a:rPr>
              <a:t>eleifend</a:t>
            </a:r>
            <a:endParaRPr lang="pt-BR" b="1" dirty="0">
              <a:solidFill>
                <a:schemeClr val="accent1"/>
              </a:solidFill>
            </a:endParaRPr>
          </a:p>
          <a:p>
            <a:r>
              <a:rPr lang="de-DE" b="1" dirty="0" err="1"/>
              <a:t>Lorem</a:t>
            </a:r>
            <a:r>
              <a:rPr lang="de-DE" b="1" dirty="0"/>
              <a:t> </a:t>
            </a:r>
            <a:r>
              <a:rPr lang="de-DE" b="1" dirty="0" err="1"/>
              <a:t>ipsum</a:t>
            </a:r>
            <a:r>
              <a:rPr lang="de-DE" b="1" dirty="0"/>
              <a:t> </a:t>
            </a:r>
            <a:r>
              <a:rPr lang="de-DE" b="1" dirty="0" err="1"/>
              <a:t>dolor</a:t>
            </a:r>
            <a:r>
              <a:rPr lang="de-DE" b="1" dirty="0"/>
              <a:t> </a:t>
            </a:r>
            <a:r>
              <a:rPr lang="de-DE" b="1" dirty="0" err="1"/>
              <a:t>sit</a:t>
            </a:r>
            <a:r>
              <a:rPr lang="de-DE" b="1" dirty="0"/>
              <a:t> </a:t>
            </a:r>
            <a:r>
              <a:rPr lang="de-DE" b="1" dirty="0" err="1"/>
              <a:t>amet</a:t>
            </a:r>
            <a:r>
              <a:rPr lang="de-DE" dirty="0"/>
              <a:t>, </a:t>
            </a:r>
            <a:r>
              <a:rPr lang="de-DE" dirty="0" err="1"/>
              <a:t>consectetur</a:t>
            </a:r>
            <a:r>
              <a:rPr lang="de-DE" dirty="0"/>
              <a:t> </a:t>
            </a:r>
            <a:r>
              <a:rPr lang="de-DE" dirty="0" err="1"/>
              <a:t>adipisici</a:t>
            </a:r>
            <a:r>
              <a:rPr lang="de-DE" dirty="0"/>
              <a:t> </a:t>
            </a:r>
            <a:r>
              <a:rPr lang="de-DE" dirty="0" err="1"/>
              <a:t>elit</a:t>
            </a:r>
            <a:r>
              <a:rPr lang="de-DE" dirty="0"/>
              <a:t>, sed </a:t>
            </a:r>
            <a:r>
              <a:rPr lang="de-DE" dirty="0" err="1"/>
              <a:t>eiusmod</a:t>
            </a:r>
            <a:r>
              <a:rPr lang="de-DE" dirty="0"/>
              <a:t> </a:t>
            </a:r>
            <a:r>
              <a:rPr lang="de-DE" dirty="0" err="1"/>
              <a:t>tempor</a:t>
            </a:r>
            <a:r>
              <a:rPr lang="de-DE" dirty="0"/>
              <a:t> </a:t>
            </a:r>
            <a:r>
              <a:rPr lang="de-DE" dirty="0" err="1"/>
              <a:t>incidunt</a:t>
            </a:r>
            <a:r>
              <a:rPr lang="de-DE" dirty="0"/>
              <a:t> </a:t>
            </a:r>
            <a:r>
              <a:rPr lang="de-DE" dirty="0" err="1"/>
              <a:t>ut</a:t>
            </a:r>
            <a:r>
              <a:rPr lang="de-DE" dirty="0"/>
              <a:t> </a:t>
            </a:r>
            <a:r>
              <a:rPr lang="de-DE" dirty="0" err="1"/>
              <a:t>labore</a:t>
            </a:r>
            <a:r>
              <a:rPr lang="de-DE" dirty="0"/>
              <a:t> et </a:t>
            </a:r>
            <a:r>
              <a:rPr lang="de-DE" dirty="0" err="1"/>
              <a:t>dolore</a:t>
            </a:r>
            <a:r>
              <a:rPr lang="de-DE" dirty="0"/>
              <a:t> magna </a:t>
            </a:r>
            <a:r>
              <a:rPr lang="de-DE" dirty="0" err="1"/>
              <a:t>aliqua</a:t>
            </a:r>
            <a:r>
              <a:rPr lang="de-DE" dirty="0"/>
              <a:t>. </a:t>
            </a:r>
            <a:r>
              <a:rPr lang="de-DE" dirty="0" err="1"/>
              <a:t>Ut</a:t>
            </a:r>
            <a:r>
              <a:rPr lang="de-DE" dirty="0"/>
              <a:t> </a:t>
            </a:r>
            <a:r>
              <a:rPr lang="de-DE" dirty="0" err="1"/>
              <a:t>enim</a:t>
            </a:r>
            <a:r>
              <a:rPr lang="de-DE" dirty="0"/>
              <a:t> ad minim </a:t>
            </a:r>
            <a:r>
              <a:rPr lang="de-DE" dirty="0" err="1"/>
              <a:t>veniam</a:t>
            </a:r>
            <a:r>
              <a:rPr lang="de-DE" dirty="0"/>
              <a:t>, </a:t>
            </a:r>
            <a:r>
              <a:rPr lang="de-DE" dirty="0" err="1"/>
              <a:t>quis</a:t>
            </a:r>
            <a:r>
              <a:rPr lang="de-DE" dirty="0"/>
              <a:t> </a:t>
            </a:r>
            <a:r>
              <a:rPr lang="de-DE" dirty="0" err="1"/>
              <a:t>nostrud</a:t>
            </a:r>
            <a:r>
              <a:rPr lang="de-DE" dirty="0"/>
              <a:t> </a:t>
            </a:r>
            <a:r>
              <a:rPr lang="de-DE" dirty="0" err="1"/>
              <a:t>exercitation</a:t>
            </a:r>
            <a:r>
              <a:rPr lang="de-DE" dirty="0"/>
              <a:t> </a:t>
            </a:r>
            <a:r>
              <a:rPr lang="de-DE" dirty="0" err="1"/>
              <a:t>ullamco</a:t>
            </a:r>
            <a:r>
              <a:rPr lang="de-DE" dirty="0"/>
              <a:t> </a:t>
            </a:r>
            <a:r>
              <a:rPr lang="de-DE" dirty="0" err="1"/>
              <a:t>laboris</a:t>
            </a:r>
            <a:r>
              <a:rPr lang="de-DE" dirty="0"/>
              <a:t> nisi </a:t>
            </a:r>
            <a:r>
              <a:rPr lang="de-DE" dirty="0" err="1"/>
              <a:t>ut</a:t>
            </a:r>
            <a:r>
              <a:rPr lang="de-DE" dirty="0"/>
              <a:t> aliquid ex </a:t>
            </a:r>
            <a:r>
              <a:rPr lang="de-DE" dirty="0" err="1"/>
              <a:t>ea</a:t>
            </a:r>
            <a:r>
              <a:rPr lang="de-DE" dirty="0"/>
              <a:t> </a:t>
            </a:r>
            <a:r>
              <a:rPr lang="de-DE" dirty="0" err="1"/>
              <a:t>commodi</a:t>
            </a:r>
            <a:r>
              <a:rPr lang="de-DE" dirty="0"/>
              <a:t> </a:t>
            </a:r>
            <a:r>
              <a:rPr lang="de-DE" dirty="0" err="1"/>
              <a:t>consequat</a:t>
            </a:r>
            <a:r>
              <a:rPr lang="de-DE" dirty="0"/>
              <a:t>.</a:t>
            </a:r>
          </a:p>
          <a:p>
            <a:r>
              <a:rPr lang="de-DE" b="1" dirty="0"/>
              <a:t>Duis </a:t>
            </a:r>
            <a:r>
              <a:rPr lang="de-DE" b="1" dirty="0" err="1"/>
              <a:t>autem</a:t>
            </a:r>
            <a:r>
              <a:rPr lang="de-DE" b="1" dirty="0"/>
              <a:t> </a:t>
            </a:r>
            <a:r>
              <a:rPr lang="de-DE" b="1" dirty="0" err="1"/>
              <a:t>vel</a:t>
            </a:r>
            <a:r>
              <a:rPr lang="de-DE" b="1" dirty="0"/>
              <a:t> </a:t>
            </a:r>
            <a:r>
              <a:rPr lang="de-DE" b="1" dirty="0" err="1"/>
              <a:t>eum</a:t>
            </a:r>
            <a:r>
              <a:rPr lang="de-DE" b="1" dirty="0"/>
              <a:t> </a:t>
            </a:r>
            <a:r>
              <a:rPr lang="de-DE" b="1" dirty="0" err="1"/>
              <a:t>iriure</a:t>
            </a:r>
            <a:r>
              <a:rPr lang="de-DE" b="1" dirty="0"/>
              <a:t> </a:t>
            </a:r>
            <a:r>
              <a:rPr lang="de-DE" b="1" dirty="0" err="1"/>
              <a:t>dolor</a:t>
            </a:r>
            <a:r>
              <a:rPr lang="de-DE" dirty="0"/>
              <a:t> in </a:t>
            </a:r>
            <a:r>
              <a:rPr lang="de-DE" dirty="0" err="1"/>
              <a:t>hendrerit</a:t>
            </a:r>
            <a:r>
              <a:rPr lang="de-DE" dirty="0"/>
              <a:t> in </a:t>
            </a:r>
            <a:r>
              <a:rPr lang="de-DE" dirty="0" err="1"/>
              <a:t>vulputate</a:t>
            </a:r>
            <a:r>
              <a:rPr lang="de-DE" dirty="0"/>
              <a:t> </a:t>
            </a:r>
            <a:r>
              <a:rPr lang="de-DE" dirty="0" err="1"/>
              <a:t>velit</a:t>
            </a:r>
            <a:r>
              <a:rPr lang="de-DE" dirty="0"/>
              <a:t> esse </a:t>
            </a:r>
            <a:r>
              <a:rPr lang="de-DE" dirty="0" err="1"/>
              <a:t>molestie</a:t>
            </a:r>
            <a:r>
              <a:rPr lang="de-DE" dirty="0"/>
              <a:t> </a:t>
            </a:r>
            <a:r>
              <a:rPr lang="de-DE" dirty="0" err="1"/>
              <a:t>consequat</a:t>
            </a:r>
            <a:r>
              <a:rPr lang="de-DE" dirty="0"/>
              <a:t>, </a:t>
            </a:r>
            <a:r>
              <a:rPr lang="de-DE" dirty="0" err="1"/>
              <a:t>vel</a:t>
            </a:r>
            <a:r>
              <a:rPr lang="de-DE" dirty="0"/>
              <a:t> </a:t>
            </a:r>
            <a:r>
              <a:rPr lang="de-DE" dirty="0" err="1"/>
              <a:t>illum</a:t>
            </a:r>
            <a:r>
              <a:rPr lang="de-DE" dirty="0"/>
              <a:t> </a:t>
            </a:r>
            <a:r>
              <a:rPr lang="de-DE" dirty="0" err="1"/>
              <a:t>dolore</a:t>
            </a:r>
            <a:r>
              <a:rPr lang="de-DE" dirty="0"/>
              <a:t> </a:t>
            </a:r>
            <a:r>
              <a:rPr lang="de-DE" dirty="0" err="1"/>
              <a:t>eu</a:t>
            </a:r>
            <a:r>
              <a:rPr lang="de-DE" dirty="0"/>
              <a:t> </a:t>
            </a:r>
            <a:r>
              <a:rPr lang="de-DE" dirty="0" err="1"/>
              <a:t>feugiat</a:t>
            </a:r>
            <a:r>
              <a:rPr lang="de-DE" dirty="0"/>
              <a:t> nulla </a:t>
            </a:r>
            <a:r>
              <a:rPr lang="de-DE" dirty="0" err="1"/>
              <a:t>facilisis</a:t>
            </a:r>
            <a:r>
              <a:rPr lang="de-DE" dirty="0"/>
              <a:t> at </a:t>
            </a:r>
            <a:r>
              <a:rPr lang="de-DE" dirty="0" err="1"/>
              <a:t>vero</a:t>
            </a:r>
            <a:r>
              <a:rPr lang="de-DE" dirty="0"/>
              <a:t> </a:t>
            </a:r>
            <a:r>
              <a:rPr lang="de-DE" dirty="0" err="1"/>
              <a:t>eros</a:t>
            </a:r>
            <a:r>
              <a:rPr lang="de-DE" dirty="0"/>
              <a:t> et </a:t>
            </a:r>
            <a:r>
              <a:rPr lang="de-DE" dirty="0" err="1"/>
              <a:t>accumsan</a:t>
            </a:r>
            <a:r>
              <a:rPr lang="de-DE" dirty="0"/>
              <a:t> et </a:t>
            </a:r>
            <a:r>
              <a:rPr lang="de-DE" dirty="0" err="1"/>
              <a:t>iusto</a:t>
            </a:r>
            <a:r>
              <a:rPr lang="de-DE" dirty="0"/>
              <a:t> </a:t>
            </a:r>
            <a:r>
              <a:rPr lang="de-DE" dirty="0" err="1"/>
              <a:t>odio</a:t>
            </a:r>
            <a:r>
              <a:rPr lang="de-DE" dirty="0"/>
              <a:t> </a:t>
            </a:r>
            <a:r>
              <a:rPr lang="de-DE" dirty="0" err="1"/>
              <a:t>dignissim</a:t>
            </a:r>
            <a:r>
              <a:rPr lang="de-DE" dirty="0"/>
              <a:t> </a:t>
            </a:r>
            <a:r>
              <a:rPr lang="de-DE" dirty="0" err="1"/>
              <a:t>qui</a:t>
            </a:r>
            <a:r>
              <a:rPr lang="de-DE" dirty="0"/>
              <a:t> </a:t>
            </a:r>
            <a:r>
              <a:rPr lang="de-DE" dirty="0" err="1"/>
              <a:t>blandit</a:t>
            </a:r>
            <a:r>
              <a:rPr lang="de-DE" dirty="0"/>
              <a:t> </a:t>
            </a:r>
            <a:r>
              <a:rPr lang="de-DE" dirty="0" err="1"/>
              <a:t>praesent</a:t>
            </a:r>
            <a:r>
              <a:rPr lang="de-DE" dirty="0"/>
              <a:t> </a:t>
            </a:r>
            <a:r>
              <a:rPr lang="de-DE" dirty="0" err="1"/>
              <a:t>luptatum</a:t>
            </a:r>
            <a:r>
              <a:rPr lang="de-DE" dirty="0"/>
              <a:t> </a:t>
            </a:r>
            <a:r>
              <a:rPr lang="de-DE" dirty="0" err="1"/>
              <a:t>zzril</a:t>
            </a:r>
            <a:r>
              <a:rPr lang="de-DE" dirty="0"/>
              <a:t> </a:t>
            </a:r>
            <a:r>
              <a:rPr lang="de-DE" dirty="0" err="1"/>
              <a:t>delenit</a:t>
            </a:r>
            <a:r>
              <a:rPr lang="de-DE" dirty="0"/>
              <a:t> </a:t>
            </a:r>
            <a:r>
              <a:rPr lang="de-DE" dirty="0" err="1"/>
              <a:t>augue</a:t>
            </a:r>
            <a:r>
              <a:rPr lang="de-DE" dirty="0"/>
              <a:t> </a:t>
            </a:r>
            <a:r>
              <a:rPr lang="de-DE" dirty="0" err="1"/>
              <a:t>duis</a:t>
            </a:r>
            <a:r>
              <a:rPr lang="de-DE" dirty="0"/>
              <a:t> </a:t>
            </a:r>
            <a:r>
              <a:rPr lang="de-DE" dirty="0" err="1"/>
              <a:t>dolore</a:t>
            </a:r>
            <a:r>
              <a:rPr lang="de-DE" dirty="0"/>
              <a:t> </a:t>
            </a:r>
            <a:r>
              <a:rPr lang="de-DE" dirty="0" err="1"/>
              <a:t>te</a:t>
            </a:r>
            <a:r>
              <a:rPr lang="de-DE" dirty="0"/>
              <a:t> </a:t>
            </a:r>
            <a:r>
              <a:rPr lang="de-DE" dirty="0" err="1"/>
              <a:t>feugait</a:t>
            </a:r>
            <a:r>
              <a:rPr lang="de-DE" dirty="0"/>
              <a:t> nulla </a:t>
            </a:r>
            <a:r>
              <a:rPr lang="de-DE" dirty="0" err="1"/>
              <a:t>facilisi</a:t>
            </a:r>
            <a:r>
              <a:rPr lang="de-DE" dirty="0"/>
              <a:t>.</a:t>
            </a:r>
          </a:p>
          <a:p>
            <a:r>
              <a:rPr lang="de-DE" b="1" dirty="0" err="1"/>
              <a:t>Ut</a:t>
            </a:r>
            <a:r>
              <a:rPr lang="de-DE" b="1" dirty="0"/>
              <a:t> </a:t>
            </a:r>
            <a:r>
              <a:rPr lang="de-DE" b="1" dirty="0" err="1"/>
              <a:t>wisi</a:t>
            </a:r>
            <a:r>
              <a:rPr lang="de-DE" b="1" dirty="0"/>
              <a:t> </a:t>
            </a:r>
            <a:r>
              <a:rPr lang="de-DE" b="1" dirty="0" err="1"/>
              <a:t>enim</a:t>
            </a:r>
            <a:r>
              <a:rPr lang="de-DE" b="1" dirty="0"/>
              <a:t> ad minim </a:t>
            </a:r>
            <a:r>
              <a:rPr lang="de-DE" b="1" dirty="0" err="1"/>
              <a:t>veniam</a:t>
            </a:r>
            <a:r>
              <a:rPr lang="de-DE" dirty="0"/>
              <a:t>, </a:t>
            </a:r>
            <a:r>
              <a:rPr lang="de-DE" dirty="0" err="1"/>
              <a:t>quis</a:t>
            </a:r>
            <a:r>
              <a:rPr lang="de-DE" dirty="0"/>
              <a:t> </a:t>
            </a:r>
            <a:r>
              <a:rPr lang="de-DE" dirty="0" err="1"/>
              <a:t>nostrud</a:t>
            </a:r>
            <a:r>
              <a:rPr lang="de-DE" dirty="0"/>
              <a:t> </a:t>
            </a:r>
            <a:r>
              <a:rPr lang="de-DE" dirty="0" err="1"/>
              <a:t>exerci</a:t>
            </a:r>
            <a:r>
              <a:rPr lang="de-DE" dirty="0"/>
              <a:t> </a:t>
            </a:r>
            <a:r>
              <a:rPr lang="de-DE" dirty="0" err="1"/>
              <a:t>tation</a:t>
            </a:r>
            <a:r>
              <a:rPr lang="de-DE" dirty="0"/>
              <a:t> </a:t>
            </a:r>
            <a:r>
              <a:rPr lang="de-DE" dirty="0" err="1"/>
              <a:t>ullamcorper</a:t>
            </a:r>
            <a:r>
              <a:rPr lang="de-DE" dirty="0"/>
              <a:t> </a:t>
            </a:r>
            <a:r>
              <a:rPr lang="de-DE" dirty="0" err="1"/>
              <a:t>suscipit</a:t>
            </a:r>
            <a:r>
              <a:rPr lang="de-DE" dirty="0"/>
              <a:t> </a:t>
            </a:r>
            <a:r>
              <a:rPr lang="de-DE" dirty="0" err="1"/>
              <a:t>lobortis</a:t>
            </a:r>
            <a:r>
              <a:rPr lang="de-DE" dirty="0"/>
              <a:t> </a:t>
            </a:r>
            <a:r>
              <a:rPr lang="de-DE" dirty="0" err="1"/>
              <a:t>nisl</a:t>
            </a:r>
            <a:r>
              <a:rPr lang="de-DE" dirty="0"/>
              <a:t> </a:t>
            </a:r>
            <a:r>
              <a:rPr lang="de-DE" dirty="0" err="1"/>
              <a:t>ut</a:t>
            </a:r>
            <a:r>
              <a:rPr lang="de-DE" dirty="0"/>
              <a:t> </a:t>
            </a:r>
            <a:r>
              <a:rPr lang="de-DE" dirty="0" err="1"/>
              <a:t>aliquip</a:t>
            </a:r>
            <a:r>
              <a:rPr lang="de-DE" dirty="0"/>
              <a:t> ex </a:t>
            </a:r>
            <a:r>
              <a:rPr lang="de-DE" dirty="0" err="1"/>
              <a:t>ea</a:t>
            </a:r>
            <a:r>
              <a:rPr lang="de-DE" dirty="0"/>
              <a:t> commodo </a:t>
            </a:r>
            <a:r>
              <a:rPr lang="de-DE" dirty="0" err="1"/>
              <a:t>consequat</a:t>
            </a:r>
            <a:r>
              <a:rPr lang="de-DE" dirty="0"/>
              <a:t>.</a:t>
            </a:r>
          </a:p>
          <a:p>
            <a:pPr marL="0" indent="0">
              <a:buNone/>
            </a:pPr>
            <a:endParaRPr lang="x-none" dirty="0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93BD90B8-24B7-7E9E-7394-F2A437B7733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4EACA74D-5BE1-4B96-AD61-3AB0A5E02EC7}" type="datetime4">
              <a:rPr lang="de-DE" smtClean="0"/>
              <a:pPr/>
              <a:t>24. Oktober 2023</a:t>
            </a:fld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EA58F146-764E-B591-BFA6-71D052649C5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2571F0E-BA57-4409-A3A5-945CC828A36E}" type="slidenum">
              <a:rPr lang="de-DE" smtClean="0"/>
              <a:pPr/>
              <a:t>24</a:t>
            </a:fld>
            <a:endParaRPr lang="de-D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25AB956B-8E60-F8B6-F46A-446F194BA3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 smtClean="0"/>
              <a:t>Victor Maier | Bachelor Präsentation |</a:t>
            </a:r>
            <a:endParaRPr lang="de-DE" dirty="0"/>
          </a:p>
        </p:txBody>
      </p:sp>
    </p:spTree>
    <p:extLst>
      <p:ext uri="{BB962C8B-B14F-4D97-AF65-F5344CB8AC3E}">
        <p14:creationId xmlns="" xmlns:p14="http://schemas.microsoft.com/office/powerpoint/2010/main" val="2129135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="" xmlns:a16="http://schemas.microsoft.com/office/drawing/2014/main" id="{1106A4DA-CFC0-7CF7-604D-53DB016A9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Textfolie</a:t>
            </a:r>
            <a:br>
              <a:rPr lang="de-DE" dirty="0"/>
            </a:br>
            <a:r>
              <a:rPr lang="de-DE" dirty="0">
                <a:solidFill>
                  <a:srgbClr val="000000"/>
                </a:solidFill>
              </a:rPr>
              <a:t>Beispiel </a:t>
            </a:r>
            <a:r>
              <a:rPr lang="pt-BR" dirty="0">
                <a:solidFill>
                  <a:srgbClr val="000000"/>
                </a:solidFill>
              </a:rPr>
              <a:t>Layout: einspaltiger Text</a:t>
            </a:r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8" name="Inhaltsplatzhalter 7">
            <a:extLst>
              <a:ext uri="{FF2B5EF4-FFF2-40B4-BE49-F238E27FC236}">
                <a16:creationId xmlns="" xmlns:a16="http://schemas.microsoft.com/office/drawing/2014/main" id="{6BEA4965-5360-C4B8-A77E-6F0335B8929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b="1" dirty="0">
                <a:solidFill>
                  <a:schemeClr val="accent1"/>
                </a:solidFill>
              </a:rPr>
              <a:t>Nam liber tempor cum soluta nobis eleifend</a:t>
            </a:r>
          </a:p>
          <a:p>
            <a:r>
              <a:rPr lang="de-DE" b="1" dirty="0" err="1"/>
              <a:t>Lorem</a:t>
            </a:r>
            <a:r>
              <a:rPr lang="de-DE" b="1" dirty="0"/>
              <a:t> </a:t>
            </a:r>
            <a:r>
              <a:rPr lang="de-DE" b="1" dirty="0" err="1"/>
              <a:t>ipsum</a:t>
            </a:r>
            <a:r>
              <a:rPr lang="de-DE" b="1" dirty="0"/>
              <a:t> </a:t>
            </a:r>
            <a:r>
              <a:rPr lang="de-DE" b="1" dirty="0" err="1"/>
              <a:t>dolor</a:t>
            </a:r>
            <a:r>
              <a:rPr lang="de-DE" b="1" dirty="0"/>
              <a:t> </a:t>
            </a:r>
            <a:r>
              <a:rPr lang="de-DE" b="1" dirty="0" err="1"/>
              <a:t>sit</a:t>
            </a:r>
            <a:r>
              <a:rPr lang="de-DE" b="1" dirty="0"/>
              <a:t> </a:t>
            </a:r>
            <a:r>
              <a:rPr lang="de-DE" b="1" dirty="0" err="1"/>
              <a:t>amet</a:t>
            </a:r>
            <a:r>
              <a:rPr lang="de-DE" dirty="0"/>
              <a:t>, </a:t>
            </a:r>
            <a:r>
              <a:rPr lang="de-DE" dirty="0" err="1"/>
              <a:t>consectetur</a:t>
            </a:r>
            <a:r>
              <a:rPr lang="de-DE" dirty="0"/>
              <a:t> </a:t>
            </a:r>
            <a:r>
              <a:rPr lang="de-DE" dirty="0" err="1"/>
              <a:t>adipisici</a:t>
            </a:r>
            <a:r>
              <a:rPr lang="de-DE" dirty="0"/>
              <a:t> </a:t>
            </a:r>
            <a:r>
              <a:rPr lang="de-DE" dirty="0" err="1"/>
              <a:t>elit</a:t>
            </a:r>
            <a:r>
              <a:rPr lang="de-DE" dirty="0"/>
              <a:t>, sed </a:t>
            </a:r>
            <a:r>
              <a:rPr lang="de-DE" dirty="0" err="1"/>
              <a:t>eiusmod</a:t>
            </a:r>
            <a:r>
              <a:rPr lang="de-DE" dirty="0"/>
              <a:t> </a:t>
            </a:r>
            <a:r>
              <a:rPr lang="de-DE" dirty="0" err="1"/>
              <a:t>tempor</a:t>
            </a:r>
            <a:r>
              <a:rPr lang="de-DE" dirty="0"/>
              <a:t> </a:t>
            </a:r>
            <a:r>
              <a:rPr lang="de-DE" dirty="0" err="1"/>
              <a:t>incidunt</a:t>
            </a:r>
            <a:r>
              <a:rPr lang="de-DE" dirty="0"/>
              <a:t> </a:t>
            </a:r>
            <a:r>
              <a:rPr lang="de-DE" dirty="0" err="1"/>
              <a:t>ut</a:t>
            </a:r>
            <a:r>
              <a:rPr lang="de-DE" dirty="0"/>
              <a:t> </a:t>
            </a:r>
            <a:r>
              <a:rPr lang="de-DE" dirty="0" err="1"/>
              <a:t>labore</a:t>
            </a:r>
            <a:r>
              <a:rPr lang="de-DE" dirty="0"/>
              <a:t> et </a:t>
            </a:r>
            <a:r>
              <a:rPr lang="de-DE" dirty="0" err="1"/>
              <a:t>dolore</a:t>
            </a:r>
            <a:r>
              <a:rPr lang="de-DE" dirty="0"/>
              <a:t> magna </a:t>
            </a:r>
            <a:r>
              <a:rPr lang="de-DE" dirty="0" err="1"/>
              <a:t>aliqua</a:t>
            </a:r>
            <a:r>
              <a:rPr lang="de-DE" dirty="0"/>
              <a:t>. </a:t>
            </a:r>
            <a:r>
              <a:rPr lang="de-DE" dirty="0" err="1"/>
              <a:t>Ut</a:t>
            </a:r>
            <a:r>
              <a:rPr lang="de-DE" dirty="0"/>
              <a:t> </a:t>
            </a:r>
            <a:r>
              <a:rPr lang="de-DE" dirty="0" err="1"/>
              <a:t>enim</a:t>
            </a:r>
            <a:r>
              <a:rPr lang="de-DE" dirty="0"/>
              <a:t> ad minim </a:t>
            </a:r>
            <a:r>
              <a:rPr lang="de-DE" dirty="0" err="1"/>
              <a:t>veniam</a:t>
            </a:r>
            <a:r>
              <a:rPr lang="de-DE" dirty="0"/>
              <a:t>, </a:t>
            </a:r>
            <a:r>
              <a:rPr lang="de-DE" dirty="0" err="1"/>
              <a:t>quis</a:t>
            </a:r>
            <a:r>
              <a:rPr lang="de-DE" dirty="0"/>
              <a:t> </a:t>
            </a:r>
            <a:r>
              <a:rPr lang="de-DE" dirty="0" err="1"/>
              <a:t>nostrud</a:t>
            </a:r>
            <a:r>
              <a:rPr lang="de-DE" dirty="0"/>
              <a:t> </a:t>
            </a:r>
            <a:r>
              <a:rPr lang="de-DE" dirty="0" err="1"/>
              <a:t>exercitation</a:t>
            </a:r>
            <a:r>
              <a:rPr lang="de-DE" dirty="0"/>
              <a:t> </a:t>
            </a:r>
            <a:r>
              <a:rPr lang="de-DE" dirty="0" err="1"/>
              <a:t>ullamco</a:t>
            </a:r>
            <a:r>
              <a:rPr lang="de-DE" dirty="0"/>
              <a:t> </a:t>
            </a:r>
            <a:r>
              <a:rPr lang="de-DE" dirty="0" err="1"/>
              <a:t>laboris</a:t>
            </a:r>
            <a:r>
              <a:rPr lang="de-DE" dirty="0"/>
              <a:t> nisi </a:t>
            </a:r>
            <a:r>
              <a:rPr lang="de-DE" dirty="0" err="1"/>
              <a:t>ut</a:t>
            </a:r>
            <a:r>
              <a:rPr lang="de-DE" dirty="0"/>
              <a:t> aliquid ex </a:t>
            </a:r>
            <a:r>
              <a:rPr lang="de-DE" dirty="0" err="1"/>
              <a:t>ea</a:t>
            </a:r>
            <a:r>
              <a:rPr lang="de-DE" dirty="0"/>
              <a:t> </a:t>
            </a:r>
            <a:r>
              <a:rPr lang="de-DE" dirty="0" err="1"/>
              <a:t>commodi</a:t>
            </a:r>
            <a:r>
              <a:rPr lang="de-DE" dirty="0"/>
              <a:t> </a:t>
            </a:r>
            <a:r>
              <a:rPr lang="de-DE" dirty="0" err="1"/>
              <a:t>consequat</a:t>
            </a:r>
            <a:r>
              <a:rPr lang="de-DE" dirty="0"/>
              <a:t>.</a:t>
            </a:r>
          </a:p>
          <a:p>
            <a:r>
              <a:rPr lang="de-DE" b="1" dirty="0"/>
              <a:t>Duis </a:t>
            </a:r>
            <a:r>
              <a:rPr lang="de-DE" b="1" dirty="0" err="1"/>
              <a:t>autem</a:t>
            </a:r>
            <a:r>
              <a:rPr lang="de-DE" b="1" dirty="0"/>
              <a:t> </a:t>
            </a:r>
            <a:r>
              <a:rPr lang="de-DE" b="1" dirty="0" err="1"/>
              <a:t>vel</a:t>
            </a:r>
            <a:r>
              <a:rPr lang="de-DE" b="1" dirty="0"/>
              <a:t> </a:t>
            </a:r>
            <a:r>
              <a:rPr lang="de-DE" b="1" dirty="0" err="1"/>
              <a:t>eum</a:t>
            </a:r>
            <a:r>
              <a:rPr lang="de-DE" b="1" dirty="0"/>
              <a:t> </a:t>
            </a:r>
            <a:r>
              <a:rPr lang="de-DE" b="1" dirty="0" err="1"/>
              <a:t>iriure</a:t>
            </a:r>
            <a:r>
              <a:rPr lang="de-DE" b="1" dirty="0"/>
              <a:t> </a:t>
            </a:r>
            <a:r>
              <a:rPr lang="de-DE" b="1" dirty="0" err="1"/>
              <a:t>dolor</a:t>
            </a:r>
            <a:r>
              <a:rPr lang="de-DE" dirty="0"/>
              <a:t> in </a:t>
            </a:r>
            <a:r>
              <a:rPr lang="de-DE" dirty="0" err="1"/>
              <a:t>hendrerit</a:t>
            </a:r>
            <a:r>
              <a:rPr lang="de-DE" dirty="0"/>
              <a:t> in </a:t>
            </a:r>
            <a:r>
              <a:rPr lang="de-DE" dirty="0" err="1"/>
              <a:t>vulputate</a:t>
            </a:r>
            <a:r>
              <a:rPr lang="de-DE" dirty="0"/>
              <a:t> </a:t>
            </a:r>
            <a:r>
              <a:rPr lang="de-DE" dirty="0" err="1"/>
              <a:t>velit</a:t>
            </a:r>
            <a:r>
              <a:rPr lang="de-DE" dirty="0"/>
              <a:t> esse </a:t>
            </a:r>
            <a:r>
              <a:rPr lang="de-DE" dirty="0" err="1"/>
              <a:t>molestie</a:t>
            </a:r>
            <a:r>
              <a:rPr lang="de-DE" dirty="0"/>
              <a:t> </a:t>
            </a:r>
            <a:r>
              <a:rPr lang="de-DE" dirty="0" err="1"/>
              <a:t>consequat</a:t>
            </a:r>
            <a:r>
              <a:rPr lang="de-DE" dirty="0"/>
              <a:t>, </a:t>
            </a:r>
            <a:r>
              <a:rPr lang="de-DE" dirty="0" err="1"/>
              <a:t>vel</a:t>
            </a:r>
            <a:r>
              <a:rPr lang="de-DE" dirty="0"/>
              <a:t> </a:t>
            </a:r>
            <a:r>
              <a:rPr lang="de-DE" dirty="0" err="1"/>
              <a:t>illum</a:t>
            </a:r>
            <a:r>
              <a:rPr lang="de-DE" dirty="0"/>
              <a:t> </a:t>
            </a:r>
            <a:r>
              <a:rPr lang="de-DE" dirty="0" err="1"/>
              <a:t>dolore</a:t>
            </a:r>
            <a:r>
              <a:rPr lang="de-DE" dirty="0"/>
              <a:t> </a:t>
            </a:r>
            <a:r>
              <a:rPr lang="de-DE" dirty="0" err="1"/>
              <a:t>eu</a:t>
            </a:r>
            <a:r>
              <a:rPr lang="de-DE" dirty="0"/>
              <a:t> </a:t>
            </a:r>
            <a:r>
              <a:rPr lang="de-DE" dirty="0" err="1"/>
              <a:t>feugiat</a:t>
            </a:r>
            <a:r>
              <a:rPr lang="de-DE" dirty="0"/>
              <a:t> nulla </a:t>
            </a:r>
            <a:r>
              <a:rPr lang="de-DE" dirty="0" err="1"/>
              <a:t>facilisis</a:t>
            </a:r>
            <a:r>
              <a:rPr lang="de-DE" dirty="0"/>
              <a:t> at </a:t>
            </a:r>
            <a:r>
              <a:rPr lang="de-DE" dirty="0" err="1"/>
              <a:t>vero</a:t>
            </a:r>
            <a:r>
              <a:rPr lang="de-DE" dirty="0"/>
              <a:t> </a:t>
            </a:r>
            <a:r>
              <a:rPr lang="de-DE" dirty="0" err="1"/>
              <a:t>eros</a:t>
            </a:r>
            <a:r>
              <a:rPr lang="de-DE" dirty="0"/>
              <a:t> et </a:t>
            </a:r>
            <a:r>
              <a:rPr lang="de-DE" dirty="0" err="1"/>
              <a:t>accumsan</a:t>
            </a:r>
            <a:r>
              <a:rPr lang="de-DE" dirty="0"/>
              <a:t> et </a:t>
            </a:r>
            <a:r>
              <a:rPr lang="de-DE" dirty="0" err="1"/>
              <a:t>iusto</a:t>
            </a:r>
            <a:r>
              <a:rPr lang="de-DE" dirty="0"/>
              <a:t> </a:t>
            </a:r>
            <a:r>
              <a:rPr lang="de-DE" dirty="0" err="1"/>
              <a:t>odio</a:t>
            </a:r>
            <a:r>
              <a:rPr lang="de-DE" dirty="0"/>
              <a:t> </a:t>
            </a:r>
            <a:r>
              <a:rPr lang="de-DE" dirty="0" err="1"/>
              <a:t>dignissim</a:t>
            </a:r>
            <a:r>
              <a:rPr lang="de-DE" dirty="0"/>
              <a:t> </a:t>
            </a:r>
            <a:r>
              <a:rPr lang="de-DE" dirty="0" err="1"/>
              <a:t>qui</a:t>
            </a:r>
            <a:r>
              <a:rPr lang="de-DE" dirty="0"/>
              <a:t> </a:t>
            </a:r>
            <a:r>
              <a:rPr lang="de-DE" dirty="0" err="1"/>
              <a:t>blandit</a:t>
            </a:r>
            <a:r>
              <a:rPr lang="de-DE" dirty="0"/>
              <a:t> </a:t>
            </a:r>
            <a:r>
              <a:rPr lang="de-DE" dirty="0" err="1"/>
              <a:t>praesent</a:t>
            </a:r>
            <a:r>
              <a:rPr lang="de-DE" dirty="0"/>
              <a:t> </a:t>
            </a:r>
            <a:r>
              <a:rPr lang="de-DE" dirty="0" err="1"/>
              <a:t>luptatum</a:t>
            </a:r>
            <a:r>
              <a:rPr lang="de-DE" dirty="0"/>
              <a:t> </a:t>
            </a:r>
            <a:r>
              <a:rPr lang="de-DE" dirty="0" err="1"/>
              <a:t>zzril</a:t>
            </a:r>
            <a:r>
              <a:rPr lang="de-DE" dirty="0"/>
              <a:t> </a:t>
            </a:r>
            <a:r>
              <a:rPr lang="de-DE" dirty="0" err="1"/>
              <a:t>delenit</a:t>
            </a:r>
            <a:r>
              <a:rPr lang="de-DE" dirty="0"/>
              <a:t> </a:t>
            </a:r>
            <a:r>
              <a:rPr lang="de-DE" dirty="0" err="1"/>
              <a:t>augue</a:t>
            </a:r>
            <a:r>
              <a:rPr lang="de-DE" dirty="0"/>
              <a:t> </a:t>
            </a:r>
            <a:r>
              <a:rPr lang="de-DE" dirty="0" err="1"/>
              <a:t>duis</a:t>
            </a:r>
            <a:r>
              <a:rPr lang="de-DE" dirty="0"/>
              <a:t> </a:t>
            </a:r>
            <a:r>
              <a:rPr lang="de-DE" dirty="0" err="1"/>
              <a:t>dolore</a:t>
            </a:r>
            <a:r>
              <a:rPr lang="de-DE" dirty="0"/>
              <a:t> </a:t>
            </a:r>
            <a:r>
              <a:rPr lang="de-DE" dirty="0" err="1"/>
              <a:t>te</a:t>
            </a:r>
            <a:r>
              <a:rPr lang="de-DE" dirty="0"/>
              <a:t> </a:t>
            </a:r>
            <a:r>
              <a:rPr lang="de-DE" dirty="0" err="1"/>
              <a:t>feugait</a:t>
            </a:r>
            <a:r>
              <a:rPr lang="de-DE" dirty="0"/>
              <a:t> nulla </a:t>
            </a:r>
            <a:r>
              <a:rPr lang="de-DE" dirty="0" err="1"/>
              <a:t>facilisi</a:t>
            </a:r>
            <a:r>
              <a:rPr lang="de-DE" dirty="0"/>
              <a:t>.</a:t>
            </a:r>
          </a:p>
          <a:p>
            <a:r>
              <a:rPr lang="de-DE" b="1" dirty="0" err="1"/>
              <a:t>Ut</a:t>
            </a:r>
            <a:r>
              <a:rPr lang="de-DE" b="1" dirty="0"/>
              <a:t> </a:t>
            </a:r>
            <a:r>
              <a:rPr lang="de-DE" b="1" dirty="0" err="1"/>
              <a:t>wisi</a:t>
            </a:r>
            <a:r>
              <a:rPr lang="de-DE" b="1" dirty="0"/>
              <a:t> </a:t>
            </a:r>
            <a:r>
              <a:rPr lang="de-DE" b="1" dirty="0" err="1"/>
              <a:t>enim</a:t>
            </a:r>
            <a:r>
              <a:rPr lang="de-DE" b="1" dirty="0"/>
              <a:t> ad minim </a:t>
            </a:r>
            <a:r>
              <a:rPr lang="de-DE" b="1" dirty="0" err="1"/>
              <a:t>veniam</a:t>
            </a:r>
            <a:r>
              <a:rPr lang="de-DE" dirty="0"/>
              <a:t>, </a:t>
            </a:r>
            <a:r>
              <a:rPr lang="de-DE" dirty="0" err="1"/>
              <a:t>quis</a:t>
            </a:r>
            <a:r>
              <a:rPr lang="de-DE" dirty="0"/>
              <a:t> </a:t>
            </a:r>
            <a:r>
              <a:rPr lang="de-DE" dirty="0" err="1"/>
              <a:t>nostrud</a:t>
            </a:r>
            <a:r>
              <a:rPr lang="de-DE" dirty="0"/>
              <a:t> </a:t>
            </a:r>
            <a:r>
              <a:rPr lang="de-DE" dirty="0" err="1"/>
              <a:t>exerci</a:t>
            </a:r>
            <a:r>
              <a:rPr lang="de-DE" dirty="0"/>
              <a:t> </a:t>
            </a:r>
            <a:r>
              <a:rPr lang="de-DE" dirty="0" err="1"/>
              <a:t>tation</a:t>
            </a:r>
            <a:r>
              <a:rPr lang="de-DE" dirty="0"/>
              <a:t> </a:t>
            </a:r>
            <a:r>
              <a:rPr lang="de-DE" dirty="0" err="1"/>
              <a:t>ullamcorper</a:t>
            </a:r>
            <a:r>
              <a:rPr lang="de-DE" dirty="0"/>
              <a:t> </a:t>
            </a:r>
            <a:r>
              <a:rPr lang="de-DE" dirty="0" err="1"/>
              <a:t>suscipit</a:t>
            </a:r>
            <a:r>
              <a:rPr lang="de-DE" dirty="0"/>
              <a:t> </a:t>
            </a:r>
            <a:r>
              <a:rPr lang="de-DE" dirty="0" err="1"/>
              <a:t>lobortis</a:t>
            </a:r>
            <a:r>
              <a:rPr lang="de-DE" dirty="0"/>
              <a:t> </a:t>
            </a:r>
            <a:r>
              <a:rPr lang="de-DE" dirty="0" err="1"/>
              <a:t>nisl</a:t>
            </a:r>
            <a:r>
              <a:rPr lang="de-DE" dirty="0"/>
              <a:t> </a:t>
            </a:r>
            <a:r>
              <a:rPr lang="de-DE" dirty="0" err="1"/>
              <a:t>ut</a:t>
            </a:r>
            <a:r>
              <a:rPr lang="de-DE" dirty="0"/>
              <a:t> </a:t>
            </a:r>
            <a:r>
              <a:rPr lang="de-DE" dirty="0" err="1"/>
              <a:t>aliquip</a:t>
            </a:r>
            <a:r>
              <a:rPr lang="de-DE" dirty="0"/>
              <a:t> ex </a:t>
            </a:r>
            <a:r>
              <a:rPr lang="de-DE" dirty="0" err="1"/>
              <a:t>ea</a:t>
            </a:r>
            <a:r>
              <a:rPr lang="de-DE" dirty="0"/>
              <a:t> commodo </a:t>
            </a:r>
            <a:r>
              <a:rPr lang="de-DE" dirty="0" err="1"/>
              <a:t>consequat</a:t>
            </a:r>
            <a:r>
              <a:rPr lang="de-DE" dirty="0"/>
              <a:t>.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="" xmlns:a16="http://schemas.microsoft.com/office/drawing/2014/main" id="{1E939455-8BD5-21DE-BE0A-8B3BDCFB22B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80F28CED-CE5D-4E75-8322-B47CDC5AE153}" type="datetime4">
              <a:rPr lang="de-DE" smtClean="0"/>
              <a:pPr/>
              <a:t>24. Oktober 2023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="" xmlns:a16="http://schemas.microsoft.com/office/drawing/2014/main" id="{C4328F87-7038-4E79-0168-B1095559D47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2571F0E-BA57-4409-A3A5-945CC828A36E}" type="slidenum">
              <a:rPr lang="de-DE" smtClean="0"/>
              <a:pPr/>
              <a:t>25</a:t>
            </a:fld>
            <a:endParaRPr lang="de-DE" dirty="0"/>
          </a:p>
        </p:txBody>
      </p:sp>
      <p:sp>
        <p:nvSpPr>
          <p:cNvPr id="2" name="Fußzeilenplatzhalter 4">
            <a:extLst>
              <a:ext uri="{FF2B5EF4-FFF2-40B4-BE49-F238E27FC236}">
                <a16:creationId xmlns="" xmlns:a16="http://schemas.microsoft.com/office/drawing/2014/main" id="{D1F39656-4D7B-3FAD-1B9A-4019CA53C2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980800" y="6462000"/>
            <a:ext cx="6264000" cy="18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9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 smtClean="0"/>
              <a:t>Victor Maier | Bachelor Präsentation |</a:t>
            </a:r>
            <a:endParaRPr lang="de-DE" dirty="0"/>
          </a:p>
        </p:txBody>
      </p:sp>
    </p:spTree>
    <p:extLst>
      <p:ext uri="{BB962C8B-B14F-4D97-AF65-F5344CB8AC3E}">
        <p14:creationId xmlns="" xmlns:p14="http://schemas.microsoft.com/office/powerpoint/2010/main" val="4000104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5EF19D46-138E-824E-35E9-5E9E001CEB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3" y="365125"/>
            <a:ext cx="11341100" cy="969264"/>
          </a:xfrm>
        </p:spPr>
        <p:txBody>
          <a:bodyPr/>
          <a:lstStyle/>
          <a:p>
            <a:r>
              <a:rPr lang="de-DE" dirty="0"/>
              <a:t>Textfolie</a:t>
            </a:r>
            <a:br>
              <a:rPr lang="de-DE" dirty="0"/>
            </a:br>
            <a:r>
              <a:rPr lang="de-DE" dirty="0">
                <a:solidFill>
                  <a:srgbClr val="000000"/>
                </a:solidFill>
              </a:rPr>
              <a:t>Beispiel </a:t>
            </a:r>
            <a:r>
              <a:rPr lang="pt-BR" dirty="0">
                <a:solidFill>
                  <a:srgbClr val="000000"/>
                </a:solidFill>
              </a:rPr>
              <a:t>Layout: zweispaltiger Text</a:t>
            </a:r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5" name="Datumsplatzhalter 4">
            <a:extLst>
              <a:ext uri="{FF2B5EF4-FFF2-40B4-BE49-F238E27FC236}">
                <a16:creationId xmlns="" xmlns:a16="http://schemas.microsoft.com/office/drawing/2014/main" id="{A020BFA9-812B-488F-CE3C-D1014612784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FB8D6-8805-4EC4-8A85-00565B8CAD18}" type="datetime4">
              <a:rPr lang="de-DE" smtClean="0"/>
              <a:pPr/>
              <a:t>24. Oktober 2023</a:t>
            </a:fld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="" xmlns:a16="http://schemas.microsoft.com/office/drawing/2014/main" id="{0FB818BF-F0FB-867B-BC7B-4927CE4EE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71F0E-BA57-4409-A3A5-945CC828A36E}" type="slidenum">
              <a:rPr lang="de-DE" smtClean="0"/>
              <a:pPr/>
              <a:t>26</a:t>
            </a:fld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="" xmlns:a16="http://schemas.microsoft.com/office/drawing/2014/main" id="{ADDB1810-0652-7EA0-AF21-FBE539E071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b="1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Lorem</a:t>
            </a:r>
            <a:r>
              <a:rPr lang="de-DE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b="1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ipsum</a:t>
            </a:r>
            <a:r>
              <a:rPr lang="de-DE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b="1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dolor</a:t>
            </a:r>
            <a:r>
              <a:rPr lang="de-DE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b="1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sit</a:t>
            </a:r>
            <a:r>
              <a:rPr lang="de-DE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b="1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amet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consectetur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adipisici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elit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sed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eiusmod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tempor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incidunt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ut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labore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et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dolore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magna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aliqua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Ut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enim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ad minim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veniam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quis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nostrud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exercitation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ullamco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laboris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nisi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ut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aliquid ex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ea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commodi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consequat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r>
              <a:rPr lang="pt-B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Duis autem vel eum iriure dolor</a:t>
            </a:r>
            <a:r>
              <a:rPr lang="de-DE" dirty="0"/>
              <a:t>:</a:t>
            </a:r>
          </a:p>
          <a:p>
            <a:pPr lvl="1"/>
            <a:r>
              <a:rPr lang="de-DE" dirty="0" err="1">
                <a:solidFill>
                  <a:schemeClr val="accent1"/>
                </a:solidFill>
              </a:rPr>
              <a:t>Ut</a:t>
            </a:r>
            <a:r>
              <a:rPr lang="de-DE" dirty="0">
                <a:solidFill>
                  <a:schemeClr val="accent1"/>
                </a:solidFill>
              </a:rPr>
              <a:t> </a:t>
            </a:r>
            <a:r>
              <a:rPr lang="de-DE" dirty="0" err="1">
                <a:solidFill>
                  <a:schemeClr val="accent1"/>
                </a:solidFill>
              </a:rPr>
              <a:t>wisi</a:t>
            </a:r>
            <a:r>
              <a:rPr lang="de-DE" dirty="0">
                <a:solidFill>
                  <a:schemeClr val="accent1"/>
                </a:solidFill>
              </a:rPr>
              <a:t> </a:t>
            </a:r>
            <a:r>
              <a:rPr lang="de-DE" dirty="0" err="1">
                <a:solidFill>
                  <a:schemeClr val="accent1"/>
                </a:solidFill>
              </a:rPr>
              <a:t>enim</a:t>
            </a:r>
            <a:r>
              <a:rPr lang="de-DE" dirty="0">
                <a:solidFill>
                  <a:schemeClr val="accent1"/>
                </a:solidFill>
              </a:rPr>
              <a:t> ad</a:t>
            </a:r>
          </a:p>
          <a:p>
            <a:pPr lvl="1"/>
            <a:r>
              <a:rPr lang="de-DE" dirty="0">
                <a:solidFill>
                  <a:schemeClr val="accent1"/>
                </a:solidFill>
              </a:rPr>
              <a:t>Nam </a:t>
            </a:r>
            <a:r>
              <a:rPr lang="de-DE" dirty="0" err="1">
                <a:solidFill>
                  <a:schemeClr val="accent1"/>
                </a:solidFill>
              </a:rPr>
              <a:t>liber</a:t>
            </a:r>
            <a:r>
              <a:rPr lang="de-DE" dirty="0">
                <a:solidFill>
                  <a:schemeClr val="accent1"/>
                </a:solidFill>
              </a:rPr>
              <a:t> </a:t>
            </a:r>
            <a:r>
              <a:rPr lang="de-DE" dirty="0" err="1">
                <a:solidFill>
                  <a:schemeClr val="accent1"/>
                </a:solidFill>
              </a:rPr>
              <a:t>tempor</a:t>
            </a:r>
            <a:endParaRPr lang="de-DE" dirty="0">
              <a:solidFill>
                <a:schemeClr val="accent1"/>
              </a:solidFill>
            </a:endParaRPr>
          </a:p>
          <a:p>
            <a:pPr lvl="1"/>
            <a:r>
              <a:rPr lang="de-DE" dirty="0" err="1">
                <a:solidFill>
                  <a:schemeClr val="accent1"/>
                </a:solidFill>
              </a:rPr>
              <a:t>Consetetur</a:t>
            </a:r>
            <a:r>
              <a:rPr lang="de-DE" dirty="0">
                <a:solidFill>
                  <a:schemeClr val="accent1"/>
                </a:solidFill>
              </a:rPr>
              <a:t> </a:t>
            </a:r>
            <a:r>
              <a:rPr lang="de-DE" dirty="0" err="1">
                <a:solidFill>
                  <a:schemeClr val="accent1"/>
                </a:solidFill>
              </a:rPr>
              <a:t>sadipscing</a:t>
            </a:r>
            <a:r>
              <a:rPr lang="de-DE" dirty="0">
                <a:solidFill>
                  <a:schemeClr val="accent1"/>
                </a:solidFill>
              </a:rPr>
              <a:t> </a:t>
            </a:r>
            <a:r>
              <a:rPr lang="de-DE" dirty="0" err="1">
                <a:solidFill>
                  <a:schemeClr val="accent1"/>
                </a:solidFill>
              </a:rPr>
              <a:t>elitr</a:t>
            </a:r>
            <a:endParaRPr lang="de-DE" dirty="0">
              <a:solidFill>
                <a:schemeClr val="accent1"/>
              </a:solidFill>
            </a:endParaRPr>
          </a:p>
          <a:p>
            <a:pPr lvl="1"/>
            <a:r>
              <a:rPr lang="de-DE" dirty="0">
                <a:solidFill>
                  <a:schemeClr val="accent1"/>
                </a:solidFill>
              </a:rPr>
              <a:t>Duis </a:t>
            </a:r>
            <a:r>
              <a:rPr lang="de-DE" dirty="0" err="1">
                <a:solidFill>
                  <a:schemeClr val="accent1"/>
                </a:solidFill>
              </a:rPr>
              <a:t>autem</a:t>
            </a:r>
            <a:r>
              <a:rPr lang="de-DE" dirty="0">
                <a:solidFill>
                  <a:schemeClr val="accent1"/>
                </a:solidFill>
              </a:rPr>
              <a:t> </a:t>
            </a:r>
            <a:r>
              <a:rPr lang="de-DE" dirty="0" err="1">
                <a:solidFill>
                  <a:schemeClr val="accent1"/>
                </a:solidFill>
              </a:rPr>
              <a:t>vel</a:t>
            </a:r>
            <a:r>
              <a:rPr lang="de-DE" dirty="0">
                <a:solidFill>
                  <a:schemeClr val="accent1"/>
                </a:solidFill>
              </a:rPr>
              <a:t> </a:t>
            </a:r>
            <a:r>
              <a:rPr lang="de-DE" dirty="0" err="1">
                <a:solidFill>
                  <a:schemeClr val="accent1"/>
                </a:solidFill>
              </a:rPr>
              <a:t>eum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="" xmlns:a16="http://schemas.microsoft.com/office/drawing/2014/main" id="{952C3214-12C9-CA06-63C8-59E88E80BA2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b="1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Lorem</a:t>
            </a:r>
            <a:r>
              <a:rPr lang="de-DE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b="1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ipsum</a:t>
            </a:r>
            <a:r>
              <a:rPr lang="de-DE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b="1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dolor</a:t>
            </a:r>
            <a:r>
              <a:rPr lang="de-DE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b="1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sit</a:t>
            </a:r>
            <a:r>
              <a:rPr lang="de-DE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b="1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amet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consectetur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adipisici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elit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sed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eiusmod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tempor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incidunt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ut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labore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et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dolore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magna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aliqua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Ut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enim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ad minim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veniam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quis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nostrud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exercitation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ullamco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laboris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nisi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ut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aliquid ex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ea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commodi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consequat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r>
              <a:rPr lang="pt-B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Duis autem vel eum iriure dolor</a:t>
            </a:r>
            <a:r>
              <a:rPr lang="de-DE" dirty="0"/>
              <a:t>:</a:t>
            </a:r>
          </a:p>
          <a:p>
            <a:pPr lvl="1"/>
            <a:r>
              <a:rPr lang="de-DE" dirty="0" err="1">
                <a:solidFill>
                  <a:schemeClr val="accent1"/>
                </a:solidFill>
              </a:rPr>
              <a:t>Ut</a:t>
            </a:r>
            <a:r>
              <a:rPr lang="de-DE" dirty="0">
                <a:solidFill>
                  <a:schemeClr val="accent1"/>
                </a:solidFill>
              </a:rPr>
              <a:t> </a:t>
            </a:r>
            <a:r>
              <a:rPr lang="de-DE" dirty="0" err="1">
                <a:solidFill>
                  <a:schemeClr val="accent1"/>
                </a:solidFill>
              </a:rPr>
              <a:t>wisi</a:t>
            </a:r>
            <a:r>
              <a:rPr lang="de-DE" dirty="0">
                <a:solidFill>
                  <a:schemeClr val="accent1"/>
                </a:solidFill>
              </a:rPr>
              <a:t> </a:t>
            </a:r>
            <a:r>
              <a:rPr lang="de-DE" dirty="0" err="1">
                <a:solidFill>
                  <a:schemeClr val="accent1"/>
                </a:solidFill>
              </a:rPr>
              <a:t>enim</a:t>
            </a:r>
            <a:r>
              <a:rPr lang="de-DE" dirty="0">
                <a:solidFill>
                  <a:schemeClr val="accent1"/>
                </a:solidFill>
              </a:rPr>
              <a:t> ad</a:t>
            </a:r>
          </a:p>
          <a:p>
            <a:pPr lvl="1"/>
            <a:r>
              <a:rPr lang="de-DE" dirty="0">
                <a:solidFill>
                  <a:schemeClr val="accent1"/>
                </a:solidFill>
              </a:rPr>
              <a:t>Nam </a:t>
            </a:r>
            <a:r>
              <a:rPr lang="de-DE" dirty="0" err="1">
                <a:solidFill>
                  <a:schemeClr val="accent1"/>
                </a:solidFill>
              </a:rPr>
              <a:t>liber</a:t>
            </a:r>
            <a:r>
              <a:rPr lang="de-DE" dirty="0">
                <a:solidFill>
                  <a:schemeClr val="accent1"/>
                </a:solidFill>
              </a:rPr>
              <a:t> </a:t>
            </a:r>
            <a:r>
              <a:rPr lang="de-DE" dirty="0" err="1">
                <a:solidFill>
                  <a:schemeClr val="accent1"/>
                </a:solidFill>
              </a:rPr>
              <a:t>tempor</a:t>
            </a:r>
            <a:endParaRPr lang="de-DE" dirty="0">
              <a:solidFill>
                <a:schemeClr val="accent1"/>
              </a:solidFill>
            </a:endParaRPr>
          </a:p>
          <a:p>
            <a:pPr lvl="1"/>
            <a:r>
              <a:rPr lang="de-DE" dirty="0" err="1">
                <a:solidFill>
                  <a:schemeClr val="accent1"/>
                </a:solidFill>
              </a:rPr>
              <a:t>Consetetur</a:t>
            </a:r>
            <a:r>
              <a:rPr lang="de-DE" dirty="0">
                <a:solidFill>
                  <a:schemeClr val="accent1"/>
                </a:solidFill>
              </a:rPr>
              <a:t> </a:t>
            </a:r>
            <a:r>
              <a:rPr lang="de-DE" dirty="0" err="1">
                <a:solidFill>
                  <a:schemeClr val="accent1"/>
                </a:solidFill>
              </a:rPr>
              <a:t>sadipscing</a:t>
            </a:r>
            <a:r>
              <a:rPr lang="de-DE" dirty="0">
                <a:solidFill>
                  <a:schemeClr val="accent1"/>
                </a:solidFill>
              </a:rPr>
              <a:t> </a:t>
            </a:r>
            <a:r>
              <a:rPr lang="de-DE" dirty="0" err="1">
                <a:solidFill>
                  <a:schemeClr val="accent1"/>
                </a:solidFill>
              </a:rPr>
              <a:t>elitr</a:t>
            </a:r>
            <a:endParaRPr lang="de-DE" dirty="0">
              <a:solidFill>
                <a:schemeClr val="accent1"/>
              </a:solidFill>
            </a:endParaRPr>
          </a:p>
          <a:p>
            <a:pPr lvl="1"/>
            <a:r>
              <a:rPr lang="de-DE" dirty="0">
                <a:solidFill>
                  <a:schemeClr val="accent1"/>
                </a:solidFill>
              </a:rPr>
              <a:t>Duis </a:t>
            </a:r>
            <a:r>
              <a:rPr lang="de-DE" dirty="0" err="1">
                <a:solidFill>
                  <a:schemeClr val="accent1"/>
                </a:solidFill>
              </a:rPr>
              <a:t>autem</a:t>
            </a:r>
            <a:r>
              <a:rPr lang="de-DE" dirty="0">
                <a:solidFill>
                  <a:schemeClr val="accent1"/>
                </a:solidFill>
              </a:rPr>
              <a:t> </a:t>
            </a:r>
            <a:r>
              <a:rPr lang="de-DE" dirty="0" err="1">
                <a:solidFill>
                  <a:schemeClr val="accent1"/>
                </a:solidFill>
              </a:rPr>
              <a:t>vel</a:t>
            </a:r>
            <a:r>
              <a:rPr lang="de-DE" dirty="0">
                <a:solidFill>
                  <a:schemeClr val="accent1"/>
                </a:solidFill>
              </a:rPr>
              <a:t> </a:t>
            </a:r>
            <a:r>
              <a:rPr lang="de-DE" dirty="0" err="1">
                <a:solidFill>
                  <a:schemeClr val="accent1"/>
                </a:solidFill>
              </a:rPr>
              <a:t>eum</a:t>
            </a: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8" name="Fußzeilenplatzhalter 4">
            <a:extLst>
              <a:ext uri="{FF2B5EF4-FFF2-40B4-BE49-F238E27FC236}">
                <a16:creationId xmlns="" xmlns:a16="http://schemas.microsoft.com/office/drawing/2014/main" id="{226028EB-1746-90DE-6E94-07D2513529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980800" y="6462000"/>
            <a:ext cx="6264000" cy="18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9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 smtClean="0"/>
              <a:t>Victor Maier | Bachelor Präsentation |</a:t>
            </a:r>
            <a:endParaRPr lang="de-DE" dirty="0"/>
          </a:p>
        </p:txBody>
      </p:sp>
    </p:spTree>
    <p:extLst>
      <p:ext uri="{BB962C8B-B14F-4D97-AF65-F5344CB8AC3E}">
        <p14:creationId xmlns="" xmlns:p14="http://schemas.microsoft.com/office/powerpoint/2010/main" val="42601564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564C34D9-549E-D728-B903-B71E7B892D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E38FA-CD26-45F5-B9BE-56F56CF2DDD9}" type="datetime4">
              <a:rPr lang="de-DE" smtClean="0"/>
              <a:pPr/>
              <a:t>24. Oktober 2023</a:t>
            </a:fld>
            <a:endParaRPr lang="de-D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385B2A2E-D8D5-96FD-7388-04CE39EBBA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71F0E-BA57-4409-A3A5-945CC828A36E}" type="slidenum">
              <a:rPr lang="de-DE" smtClean="0"/>
              <a:pPr/>
              <a:t>27</a:t>
            </a:fld>
            <a:endParaRPr lang="de-DE" dirty="0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CED39DA8-8FA9-C9CF-A105-DF21890B066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b="1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Lorem</a:t>
            </a:r>
            <a:r>
              <a:rPr lang="de-DE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b="1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ipsum</a:t>
            </a:r>
            <a:r>
              <a:rPr lang="de-DE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b="1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dolor</a:t>
            </a:r>
            <a:r>
              <a:rPr lang="de-DE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b="1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sit</a:t>
            </a:r>
            <a:r>
              <a:rPr lang="de-DE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b="1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amet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consectetur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adipisici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elit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sed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eiusmod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tempor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incidunt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ut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labore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et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dolore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magna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aliqua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Ut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enim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ad minim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veniam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quis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nostrud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exercitation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ullamco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laboris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nisi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ut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aliquid ex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ea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commodi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consequat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r>
              <a:rPr lang="pt-BR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Duis</a:t>
            </a:r>
            <a:r>
              <a:rPr lang="pt-B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autem </a:t>
            </a:r>
            <a:r>
              <a:rPr lang="pt-BR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vel</a:t>
            </a:r>
            <a:r>
              <a:rPr lang="pt-B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pt-BR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eum</a:t>
            </a:r>
            <a:r>
              <a:rPr lang="pt-B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pt-BR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iriure</a:t>
            </a:r>
            <a:r>
              <a:rPr lang="pt-B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pt-BR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dolor</a:t>
            </a:r>
            <a:r>
              <a:rPr lang="de-DE" dirty="0"/>
              <a:t>:</a:t>
            </a:r>
          </a:p>
          <a:p>
            <a:pPr lvl="1"/>
            <a:r>
              <a:rPr lang="de-DE" dirty="0" err="1">
                <a:solidFill>
                  <a:schemeClr val="accent1"/>
                </a:solidFill>
              </a:rPr>
              <a:t>Ut</a:t>
            </a:r>
            <a:r>
              <a:rPr lang="de-DE" dirty="0">
                <a:solidFill>
                  <a:schemeClr val="accent1"/>
                </a:solidFill>
              </a:rPr>
              <a:t> </a:t>
            </a:r>
            <a:r>
              <a:rPr lang="de-DE" dirty="0" err="1">
                <a:solidFill>
                  <a:schemeClr val="accent1"/>
                </a:solidFill>
              </a:rPr>
              <a:t>wisi</a:t>
            </a:r>
            <a:r>
              <a:rPr lang="de-DE" dirty="0">
                <a:solidFill>
                  <a:schemeClr val="accent1"/>
                </a:solidFill>
              </a:rPr>
              <a:t> </a:t>
            </a:r>
            <a:r>
              <a:rPr lang="de-DE" dirty="0" err="1">
                <a:solidFill>
                  <a:schemeClr val="accent1"/>
                </a:solidFill>
              </a:rPr>
              <a:t>enim</a:t>
            </a:r>
            <a:r>
              <a:rPr lang="de-DE" dirty="0">
                <a:solidFill>
                  <a:schemeClr val="accent1"/>
                </a:solidFill>
              </a:rPr>
              <a:t> ad</a:t>
            </a:r>
          </a:p>
          <a:p>
            <a:pPr lvl="1"/>
            <a:r>
              <a:rPr lang="de-DE" dirty="0">
                <a:solidFill>
                  <a:schemeClr val="accent1"/>
                </a:solidFill>
              </a:rPr>
              <a:t>Nam </a:t>
            </a:r>
            <a:r>
              <a:rPr lang="de-DE" dirty="0" err="1">
                <a:solidFill>
                  <a:schemeClr val="accent1"/>
                </a:solidFill>
              </a:rPr>
              <a:t>liber</a:t>
            </a:r>
            <a:r>
              <a:rPr lang="de-DE" dirty="0">
                <a:solidFill>
                  <a:schemeClr val="accent1"/>
                </a:solidFill>
              </a:rPr>
              <a:t> </a:t>
            </a:r>
            <a:r>
              <a:rPr lang="de-DE" dirty="0" err="1">
                <a:solidFill>
                  <a:schemeClr val="accent1"/>
                </a:solidFill>
              </a:rPr>
              <a:t>tempor</a:t>
            </a:r>
            <a:endParaRPr lang="de-DE" dirty="0">
              <a:solidFill>
                <a:schemeClr val="accent1"/>
              </a:solidFill>
            </a:endParaRPr>
          </a:p>
          <a:p>
            <a:pPr lvl="1"/>
            <a:r>
              <a:rPr lang="de-DE" dirty="0" err="1">
                <a:solidFill>
                  <a:schemeClr val="accent1"/>
                </a:solidFill>
              </a:rPr>
              <a:t>Consetetur</a:t>
            </a:r>
            <a:r>
              <a:rPr lang="de-DE" dirty="0">
                <a:solidFill>
                  <a:schemeClr val="accent1"/>
                </a:solidFill>
              </a:rPr>
              <a:t> </a:t>
            </a:r>
            <a:r>
              <a:rPr lang="de-DE" dirty="0" err="1">
                <a:solidFill>
                  <a:schemeClr val="accent1"/>
                </a:solidFill>
              </a:rPr>
              <a:t>sadipscing</a:t>
            </a:r>
            <a:r>
              <a:rPr lang="de-DE" dirty="0">
                <a:solidFill>
                  <a:schemeClr val="accent1"/>
                </a:solidFill>
              </a:rPr>
              <a:t> </a:t>
            </a:r>
            <a:r>
              <a:rPr lang="de-DE" dirty="0" err="1">
                <a:solidFill>
                  <a:schemeClr val="accent1"/>
                </a:solidFill>
              </a:rPr>
              <a:t>elitr</a:t>
            </a:r>
            <a:endParaRPr lang="de-DE" dirty="0">
              <a:solidFill>
                <a:schemeClr val="accent1"/>
              </a:solidFill>
            </a:endParaRPr>
          </a:p>
          <a:p>
            <a:pPr lvl="1"/>
            <a:r>
              <a:rPr lang="de-DE" dirty="0">
                <a:solidFill>
                  <a:schemeClr val="accent1"/>
                </a:solidFill>
              </a:rPr>
              <a:t>Duis </a:t>
            </a:r>
            <a:r>
              <a:rPr lang="de-DE" dirty="0" err="1">
                <a:solidFill>
                  <a:schemeClr val="accent1"/>
                </a:solidFill>
              </a:rPr>
              <a:t>autem</a:t>
            </a:r>
            <a:r>
              <a:rPr lang="de-DE" dirty="0">
                <a:solidFill>
                  <a:schemeClr val="accent1"/>
                </a:solidFill>
              </a:rPr>
              <a:t> </a:t>
            </a:r>
            <a:r>
              <a:rPr lang="de-DE" dirty="0" err="1">
                <a:solidFill>
                  <a:schemeClr val="accent1"/>
                </a:solidFill>
              </a:rPr>
              <a:t>vel</a:t>
            </a:r>
            <a:r>
              <a:rPr lang="de-DE" dirty="0">
                <a:solidFill>
                  <a:schemeClr val="accent1"/>
                </a:solidFill>
              </a:rPr>
              <a:t> </a:t>
            </a:r>
            <a:r>
              <a:rPr lang="de-DE" dirty="0" err="1">
                <a:solidFill>
                  <a:schemeClr val="accent1"/>
                </a:solidFill>
              </a:rPr>
              <a:t>eum</a:t>
            </a:r>
            <a:endParaRPr lang="de-DE" dirty="0"/>
          </a:p>
          <a:p>
            <a:endParaRPr lang="x-none" dirty="0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6B650371-0371-2EBC-65D7-520D1A8EEED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b="1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Lorem</a:t>
            </a:r>
            <a:r>
              <a:rPr lang="de-DE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b="1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ipsum</a:t>
            </a:r>
            <a:r>
              <a:rPr lang="de-DE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b="1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dolor</a:t>
            </a:r>
            <a:r>
              <a:rPr lang="de-DE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b="1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sit</a:t>
            </a:r>
            <a:r>
              <a:rPr lang="de-DE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b="1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amet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consectetur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adipisici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elit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sed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eiusmod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tempor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incidunt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ut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labore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et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dolore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magna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aliqua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Ut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enim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ad minim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veniam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quis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nostrud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exercitation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ullamco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laboris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nisi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ut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aliquid ex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ea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commodi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consequat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r>
              <a:rPr lang="pt-BR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Duis</a:t>
            </a:r>
            <a:r>
              <a:rPr lang="pt-B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autem </a:t>
            </a:r>
            <a:r>
              <a:rPr lang="pt-BR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vel</a:t>
            </a:r>
            <a:r>
              <a:rPr lang="pt-B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pt-BR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eum</a:t>
            </a:r>
            <a:r>
              <a:rPr lang="pt-B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pt-BR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iriure</a:t>
            </a:r>
            <a:r>
              <a:rPr lang="pt-B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pt-BR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dolor</a:t>
            </a:r>
            <a:r>
              <a:rPr lang="de-DE" dirty="0"/>
              <a:t>:</a:t>
            </a:r>
          </a:p>
          <a:p>
            <a:pPr lvl="1"/>
            <a:r>
              <a:rPr lang="de-DE" dirty="0" err="1">
                <a:solidFill>
                  <a:schemeClr val="accent1"/>
                </a:solidFill>
              </a:rPr>
              <a:t>Ut</a:t>
            </a:r>
            <a:r>
              <a:rPr lang="de-DE" dirty="0">
                <a:solidFill>
                  <a:schemeClr val="accent1"/>
                </a:solidFill>
              </a:rPr>
              <a:t> </a:t>
            </a:r>
            <a:r>
              <a:rPr lang="de-DE" dirty="0" err="1">
                <a:solidFill>
                  <a:schemeClr val="accent1"/>
                </a:solidFill>
              </a:rPr>
              <a:t>wisi</a:t>
            </a:r>
            <a:r>
              <a:rPr lang="de-DE" dirty="0">
                <a:solidFill>
                  <a:schemeClr val="accent1"/>
                </a:solidFill>
              </a:rPr>
              <a:t> </a:t>
            </a:r>
            <a:r>
              <a:rPr lang="de-DE" dirty="0" err="1">
                <a:solidFill>
                  <a:schemeClr val="accent1"/>
                </a:solidFill>
              </a:rPr>
              <a:t>enim</a:t>
            </a:r>
            <a:r>
              <a:rPr lang="de-DE" dirty="0">
                <a:solidFill>
                  <a:schemeClr val="accent1"/>
                </a:solidFill>
              </a:rPr>
              <a:t> ad</a:t>
            </a:r>
          </a:p>
          <a:p>
            <a:pPr lvl="1"/>
            <a:r>
              <a:rPr lang="de-DE" dirty="0">
                <a:solidFill>
                  <a:schemeClr val="accent1"/>
                </a:solidFill>
              </a:rPr>
              <a:t>Nam </a:t>
            </a:r>
            <a:r>
              <a:rPr lang="de-DE" dirty="0" err="1">
                <a:solidFill>
                  <a:schemeClr val="accent1"/>
                </a:solidFill>
              </a:rPr>
              <a:t>liber</a:t>
            </a:r>
            <a:r>
              <a:rPr lang="de-DE" dirty="0">
                <a:solidFill>
                  <a:schemeClr val="accent1"/>
                </a:solidFill>
              </a:rPr>
              <a:t> </a:t>
            </a:r>
            <a:r>
              <a:rPr lang="de-DE" dirty="0" err="1">
                <a:solidFill>
                  <a:schemeClr val="accent1"/>
                </a:solidFill>
              </a:rPr>
              <a:t>tempor</a:t>
            </a:r>
            <a:endParaRPr lang="de-DE" dirty="0">
              <a:solidFill>
                <a:schemeClr val="accent1"/>
              </a:solidFill>
            </a:endParaRPr>
          </a:p>
          <a:p>
            <a:pPr lvl="1"/>
            <a:r>
              <a:rPr lang="de-DE" dirty="0" err="1">
                <a:solidFill>
                  <a:schemeClr val="accent1"/>
                </a:solidFill>
              </a:rPr>
              <a:t>Consetetur</a:t>
            </a:r>
            <a:r>
              <a:rPr lang="de-DE" dirty="0">
                <a:solidFill>
                  <a:schemeClr val="accent1"/>
                </a:solidFill>
              </a:rPr>
              <a:t> </a:t>
            </a:r>
            <a:r>
              <a:rPr lang="de-DE" dirty="0" err="1">
                <a:solidFill>
                  <a:schemeClr val="accent1"/>
                </a:solidFill>
              </a:rPr>
              <a:t>sadipscing</a:t>
            </a:r>
            <a:r>
              <a:rPr lang="de-DE" dirty="0">
                <a:solidFill>
                  <a:schemeClr val="accent1"/>
                </a:solidFill>
              </a:rPr>
              <a:t> </a:t>
            </a:r>
            <a:r>
              <a:rPr lang="de-DE" dirty="0" err="1">
                <a:solidFill>
                  <a:schemeClr val="accent1"/>
                </a:solidFill>
              </a:rPr>
              <a:t>elitr</a:t>
            </a:r>
            <a:endParaRPr lang="de-DE" dirty="0">
              <a:solidFill>
                <a:schemeClr val="accent1"/>
              </a:solidFill>
            </a:endParaRPr>
          </a:p>
          <a:p>
            <a:pPr lvl="1"/>
            <a:r>
              <a:rPr lang="de-DE" dirty="0">
                <a:solidFill>
                  <a:schemeClr val="accent1"/>
                </a:solidFill>
              </a:rPr>
              <a:t>Duis </a:t>
            </a:r>
            <a:r>
              <a:rPr lang="de-DE" dirty="0" err="1">
                <a:solidFill>
                  <a:schemeClr val="accent1"/>
                </a:solidFill>
              </a:rPr>
              <a:t>autem</a:t>
            </a:r>
            <a:r>
              <a:rPr lang="de-DE" dirty="0">
                <a:solidFill>
                  <a:schemeClr val="accent1"/>
                </a:solidFill>
              </a:rPr>
              <a:t> </a:t>
            </a:r>
            <a:r>
              <a:rPr lang="de-DE" dirty="0" err="1">
                <a:solidFill>
                  <a:schemeClr val="accent1"/>
                </a:solidFill>
              </a:rPr>
              <a:t>vel</a:t>
            </a:r>
            <a:r>
              <a:rPr lang="de-DE" dirty="0">
                <a:solidFill>
                  <a:schemeClr val="accent1"/>
                </a:solidFill>
              </a:rPr>
              <a:t> </a:t>
            </a:r>
            <a:r>
              <a:rPr lang="de-DE" dirty="0" err="1">
                <a:solidFill>
                  <a:schemeClr val="accent1"/>
                </a:solidFill>
              </a:rPr>
              <a:t>eum</a:t>
            </a:r>
            <a:endParaRPr lang="de-DE" dirty="0"/>
          </a:p>
          <a:p>
            <a:pPr marL="0" indent="0">
              <a:buNone/>
            </a:pPr>
            <a:endParaRPr lang="de-DE" dirty="0"/>
          </a:p>
          <a:p>
            <a:endParaRPr lang="x-non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45984FA3-64B6-3B0A-76D9-1C1C6977F1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 smtClean="0"/>
              <a:t>Victor Maier | Bachelor Präsentation |</a:t>
            </a:r>
            <a:endParaRPr lang="de-DE" dirty="0"/>
          </a:p>
        </p:txBody>
      </p:sp>
      <p:sp>
        <p:nvSpPr>
          <p:cNvPr id="7" name="Title 6">
            <a:extLst>
              <a:ext uri="{FF2B5EF4-FFF2-40B4-BE49-F238E27FC236}">
                <a16:creationId xmlns="" xmlns:a16="http://schemas.microsoft.com/office/drawing/2014/main" id="{12C88285-FAB7-7546-777E-12D217C56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Textfolie</a:t>
            </a:r>
            <a:endParaRPr lang="x-none" dirty="0"/>
          </a:p>
        </p:txBody>
      </p:sp>
    </p:spTree>
    <p:extLst>
      <p:ext uri="{BB962C8B-B14F-4D97-AF65-F5344CB8AC3E}">
        <p14:creationId xmlns="" xmlns:p14="http://schemas.microsoft.com/office/powerpoint/2010/main" val="5586380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B6776537-872F-7080-A21D-F18845174B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4" y="365125"/>
            <a:ext cx="11341100" cy="1325563"/>
          </a:xfrm>
        </p:spPr>
        <p:txBody>
          <a:bodyPr/>
          <a:lstStyle/>
          <a:p>
            <a:r>
              <a:rPr lang="de-DE" dirty="0"/>
              <a:t>Textfolie</a:t>
            </a:r>
            <a:br>
              <a:rPr lang="de-DE" dirty="0"/>
            </a:br>
            <a:r>
              <a:rPr lang="de-DE" dirty="0">
                <a:solidFill>
                  <a:srgbClr val="000000"/>
                </a:solidFill>
              </a:rPr>
              <a:t>Beispiel </a:t>
            </a:r>
            <a:r>
              <a:rPr lang="pt-BR" dirty="0">
                <a:solidFill>
                  <a:srgbClr val="000000"/>
                </a:solidFill>
              </a:rPr>
              <a:t>Layout: zweispaltiger Text mit Überschriften</a:t>
            </a:r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3" name="Textplatzhalter 2">
            <a:extLst>
              <a:ext uri="{FF2B5EF4-FFF2-40B4-BE49-F238E27FC236}">
                <a16:creationId xmlns="" xmlns:a16="http://schemas.microsoft.com/office/drawing/2014/main" id="{FE82C0EC-F911-BD18-81E6-D261292793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1" dirty="0">
                <a:solidFill>
                  <a:schemeClr val="accent1"/>
                </a:solidFill>
              </a:rPr>
              <a:t>Nam liber tempor cum soluta</a:t>
            </a:r>
            <a:r>
              <a:rPr lang="de-DE" dirty="0"/>
              <a:t>:</a:t>
            </a:r>
          </a:p>
          <a:p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="" xmlns:a16="http://schemas.microsoft.com/office/drawing/2014/main" id="{0EF8152E-A194-DB36-56F6-08B3051AEA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pt-BR" b="1" dirty="0">
                <a:solidFill>
                  <a:schemeClr val="accent1"/>
                </a:solidFill>
              </a:rPr>
              <a:t>Nam liber tempor cum soluta</a:t>
            </a:r>
            <a:r>
              <a:rPr lang="de-DE" dirty="0"/>
              <a:t>:</a:t>
            </a:r>
          </a:p>
          <a:p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="" xmlns:a16="http://schemas.microsoft.com/office/drawing/2014/main" id="{2A0149FA-7DC5-95BE-2D1E-1D777814FAE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5359F7-6019-4DED-9A85-546F04EFB0CE}" type="datetime4">
              <a:rPr lang="de-DE" smtClean="0"/>
              <a:pPr/>
              <a:t>24. Oktober 2023</a:t>
            </a:fld>
            <a:endParaRPr lang="de-DE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="" xmlns:a16="http://schemas.microsoft.com/office/drawing/2014/main" id="{BB1F61B0-723B-D394-8ED3-45AC2C170D9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2980800" y="6462000"/>
            <a:ext cx="6264000" cy="180000"/>
          </a:xfrm>
        </p:spPr>
        <p:txBody>
          <a:bodyPr/>
          <a:lstStyle/>
          <a:p>
            <a:r>
              <a:rPr lang="de-DE" dirty="0" smtClean="0"/>
              <a:t>Victor Maier | Bachelor Präsentation |</a:t>
            </a:r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="" xmlns:a16="http://schemas.microsoft.com/office/drawing/2014/main" id="{91FF776E-D58C-695B-C1D0-05B5BF5C6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71F0E-BA57-4409-A3A5-945CC828A36E}" type="slidenum">
              <a:rPr lang="de-DE" smtClean="0"/>
              <a:pPr/>
              <a:t>28</a:t>
            </a:fld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="" xmlns:a16="http://schemas.microsoft.com/office/drawing/2014/main" id="{0B5ADFB4-1591-767F-21D5-838A6F5307E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b="1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Lorem</a:t>
            </a:r>
            <a:r>
              <a:rPr lang="de-DE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b="1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ipsum</a:t>
            </a:r>
            <a:r>
              <a:rPr lang="de-DE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b="1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dolor</a:t>
            </a:r>
            <a:r>
              <a:rPr lang="de-DE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b="1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sit</a:t>
            </a:r>
            <a:r>
              <a:rPr lang="de-DE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b="1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amet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consectetur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adipisici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elit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sed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eiusmod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tempor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incidunt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ut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labore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et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dolore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magna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aliqua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Ut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enim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ad minim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veniam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quis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nostrud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exercitation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ullamco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laboris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nisi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ut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aliquid ex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ea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commodi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consequat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r>
              <a:rPr lang="pt-B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Duis autem vel eum iriure dolor</a:t>
            </a:r>
            <a:r>
              <a:rPr lang="de-DE" dirty="0"/>
              <a:t>:</a:t>
            </a:r>
          </a:p>
          <a:p>
            <a:pPr lvl="1"/>
            <a:r>
              <a:rPr lang="de-DE" dirty="0" err="1">
                <a:solidFill>
                  <a:schemeClr val="accent1"/>
                </a:solidFill>
              </a:rPr>
              <a:t>Ut</a:t>
            </a:r>
            <a:r>
              <a:rPr lang="de-DE" dirty="0">
                <a:solidFill>
                  <a:schemeClr val="accent1"/>
                </a:solidFill>
              </a:rPr>
              <a:t> </a:t>
            </a:r>
            <a:r>
              <a:rPr lang="de-DE" dirty="0" err="1">
                <a:solidFill>
                  <a:schemeClr val="accent1"/>
                </a:solidFill>
              </a:rPr>
              <a:t>wisi</a:t>
            </a:r>
            <a:r>
              <a:rPr lang="de-DE" dirty="0">
                <a:solidFill>
                  <a:schemeClr val="accent1"/>
                </a:solidFill>
              </a:rPr>
              <a:t> </a:t>
            </a:r>
            <a:r>
              <a:rPr lang="de-DE" dirty="0" err="1">
                <a:solidFill>
                  <a:schemeClr val="accent1"/>
                </a:solidFill>
              </a:rPr>
              <a:t>enim</a:t>
            </a:r>
            <a:r>
              <a:rPr lang="de-DE" dirty="0">
                <a:solidFill>
                  <a:schemeClr val="accent1"/>
                </a:solidFill>
              </a:rPr>
              <a:t> ad</a:t>
            </a:r>
          </a:p>
          <a:p>
            <a:pPr lvl="1"/>
            <a:r>
              <a:rPr lang="de-DE" dirty="0">
                <a:solidFill>
                  <a:schemeClr val="accent1"/>
                </a:solidFill>
              </a:rPr>
              <a:t>Nam </a:t>
            </a:r>
            <a:r>
              <a:rPr lang="de-DE" dirty="0" err="1">
                <a:solidFill>
                  <a:schemeClr val="accent1"/>
                </a:solidFill>
              </a:rPr>
              <a:t>liber</a:t>
            </a:r>
            <a:r>
              <a:rPr lang="de-DE" dirty="0">
                <a:solidFill>
                  <a:schemeClr val="accent1"/>
                </a:solidFill>
              </a:rPr>
              <a:t> </a:t>
            </a:r>
            <a:r>
              <a:rPr lang="de-DE" dirty="0" err="1">
                <a:solidFill>
                  <a:schemeClr val="accent1"/>
                </a:solidFill>
              </a:rPr>
              <a:t>tempor</a:t>
            </a:r>
            <a:endParaRPr lang="de-DE" dirty="0">
              <a:solidFill>
                <a:schemeClr val="accent1"/>
              </a:solidFill>
            </a:endParaRPr>
          </a:p>
          <a:p>
            <a:pPr lvl="1"/>
            <a:r>
              <a:rPr lang="de-DE" dirty="0" err="1">
                <a:solidFill>
                  <a:schemeClr val="accent1"/>
                </a:solidFill>
              </a:rPr>
              <a:t>Consetetur</a:t>
            </a:r>
            <a:r>
              <a:rPr lang="de-DE" dirty="0">
                <a:solidFill>
                  <a:schemeClr val="accent1"/>
                </a:solidFill>
              </a:rPr>
              <a:t> </a:t>
            </a:r>
            <a:r>
              <a:rPr lang="de-DE" dirty="0" err="1">
                <a:solidFill>
                  <a:schemeClr val="accent1"/>
                </a:solidFill>
              </a:rPr>
              <a:t>sadipscing</a:t>
            </a:r>
            <a:r>
              <a:rPr lang="de-DE" dirty="0">
                <a:solidFill>
                  <a:schemeClr val="accent1"/>
                </a:solidFill>
              </a:rPr>
              <a:t> </a:t>
            </a:r>
            <a:r>
              <a:rPr lang="de-DE" dirty="0" err="1">
                <a:solidFill>
                  <a:schemeClr val="accent1"/>
                </a:solidFill>
              </a:rPr>
              <a:t>elitr</a:t>
            </a:r>
            <a:endParaRPr lang="de-DE" dirty="0">
              <a:solidFill>
                <a:schemeClr val="accent1"/>
              </a:solidFill>
            </a:endParaRPr>
          </a:p>
        </p:txBody>
      </p:sp>
      <p:sp>
        <p:nvSpPr>
          <p:cNvPr id="6" name="Inhaltsplatzhalter 5">
            <a:extLst>
              <a:ext uri="{FF2B5EF4-FFF2-40B4-BE49-F238E27FC236}">
                <a16:creationId xmlns="" xmlns:a16="http://schemas.microsoft.com/office/drawing/2014/main" id="{D3079FB8-5681-3FB0-A2BB-3ABBEF13F2A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b="1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Lorem</a:t>
            </a:r>
            <a:r>
              <a:rPr lang="de-DE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b="1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ipsum</a:t>
            </a:r>
            <a:r>
              <a:rPr lang="de-DE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b="1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dolor</a:t>
            </a:r>
            <a:r>
              <a:rPr lang="de-DE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b="1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sit</a:t>
            </a:r>
            <a:r>
              <a:rPr lang="de-DE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b="1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amet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consectetur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adipisici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elit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sed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eiusmod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tempor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incidunt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ut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labore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et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dolore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magna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aliqua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Ut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enim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ad minim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veniam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quis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nostrud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exercitation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ullamco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laboris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nisi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ut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aliquid ex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ea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commodi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consequat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r>
              <a:rPr lang="pt-B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Duis autem vel eum iriure dolor</a:t>
            </a:r>
            <a:r>
              <a:rPr lang="de-DE" dirty="0"/>
              <a:t>:</a:t>
            </a:r>
          </a:p>
          <a:p>
            <a:pPr lvl="1"/>
            <a:r>
              <a:rPr lang="de-DE" dirty="0" err="1">
                <a:solidFill>
                  <a:schemeClr val="accent1"/>
                </a:solidFill>
              </a:rPr>
              <a:t>Ut</a:t>
            </a:r>
            <a:r>
              <a:rPr lang="de-DE" dirty="0">
                <a:solidFill>
                  <a:schemeClr val="accent1"/>
                </a:solidFill>
              </a:rPr>
              <a:t> </a:t>
            </a:r>
            <a:r>
              <a:rPr lang="de-DE" dirty="0" err="1">
                <a:solidFill>
                  <a:schemeClr val="accent1"/>
                </a:solidFill>
              </a:rPr>
              <a:t>wisi</a:t>
            </a:r>
            <a:r>
              <a:rPr lang="de-DE" dirty="0">
                <a:solidFill>
                  <a:schemeClr val="accent1"/>
                </a:solidFill>
              </a:rPr>
              <a:t> </a:t>
            </a:r>
            <a:r>
              <a:rPr lang="de-DE" dirty="0" err="1">
                <a:solidFill>
                  <a:schemeClr val="accent1"/>
                </a:solidFill>
              </a:rPr>
              <a:t>enim</a:t>
            </a:r>
            <a:r>
              <a:rPr lang="de-DE" dirty="0">
                <a:solidFill>
                  <a:schemeClr val="accent1"/>
                </a:solidFill>
              </a:rPr>
              <a:t> ad</a:t>
            </a:r>
          </a:p>
          <a:p>
            <a:pPr lvl="1"/>
            <a:r>
              <a:rPr lang="de-DE" dirty="0">
                <a:solidFill>
                  <a:schemeClr val="accent1"/>
                </a:solidFill>
              </a:rPr>
              <a:t>Nam </a:t>
            </a:r>
            <a:r>
              <a:rPr lang="de-DE" dirty="0" err="1">
                <a:solidFill>
                  <a:schemeClr val="accent1"/>
                </a:solidFill>
              </a:rPr>
              <a:t>liber</a:t>
            </a:r>
            <a:r>
              <a:rPr lang="de-DE" dirty="0">
                <a:solidFill>
                  <a:schemeClr val="accent1"/>
                </a:solidFill>
              </a:rPr>
              <a:t> </a:t>
            </a:r>
            <a:r>
              <a:rPr lang="de-DE" dirty="0" err="1">
                <a:solidFill>
                  <a:schemeClr val="accent1"/>
                </a:solidFill>
              </a:rPr>
              <a:t>tempor</a:t>
            </a:r>
            <a:endParaRPr lang="de-DE" dirty="0">
              <a:solidFill>
                <a:schemeClr val="accent1"/>
              </a:solidFill>
            </a:endParaRPr>
          </a:p>
          <a:p>
            <a:pPr lvl="1"/>
            <a:r>
              <a:rPr lang="de-DE" dirty="0" err="1">
                <a:solidFill>
                  <a:schemeClr val="accent1"/>
                </a:solidFill>
              </a:rPr>
              <a:t>Consetetur</a:t>
            </a:r>
            <a:r>
              <a:rPr lang="de-DE" dirty="0">
                <a:solidFill>
                  <a:schemeClr val="accent1"/>
                </a:solidFill>
              </a:rPr>
              <a:t> </a:t>
            </a:r>
            <a:r>
              <a:rPr lang="de-DE" dirty="0" err="1">
                <a:solidFill>
                  <a:schemeClr val="accent1"/>
                </a:solidFill>
              </a:rPr>
              <a:t>sadipscing</a:t>
            </a:r>
            <a:r>
              <a:rPr lang="de-DE" dirty="0">
                <a:solidFill>
                  <a:schemeClr val="accent1"/>
                </a:solidFill>
              </a:rPr>
              <a:t> </a:t>
            </a:r>
            <a:r>
              <a:rPr lang="de-DE" dirty="0" err="1">
                <a:solidFill>
                  <a:schemeClr val="accent1"/>
                </a:solidFill>
              </a:rPr>
              <a:t>elitr</a:t>
            </a:r>
            <a:endParaRPr lang="de-DE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4982562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="" xmlns:a16="http://schemas.microsoft.com/office/drawing/2014/main" id="{D698118C-0038-6B36-DDE1-5EC819A4D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Textfolie</a:t>
            </a:r>
            <a:br>
              <a:rPr lang="pt-BR" dirty="0"/>
            </a:br>
            <a:r>
              <a:rPr lang="de-DE" dirty="0">
                <a:solidFill>
                  <a:srgbClr val="000000"/>
                </a:solidFill>
              </a:rPr>
              <a:t>Beispiel </a:t>
            </a:r>
            <a:r>
              <a:rPr lang="pt-BR" dirty="0">
                <a:solidFill>
                  <a:srgbClr val="000000"/>
                </a:solidFill>
              </a:rPr>
              <a:t>Layout: Text mit Grafik rechts</a:t>
            </a:r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8" name="Inhaltsplatzhalter 7">
            <a:extLst>
              <a:ext uri="{FF2B5EF4-FFF2-40B4-BE49-F238E27FC236}">
                <a16:creationId xmlns="" xmlns:a16="http://schemas.microsoft.com/office/drawing/2014/main" id="{A0F558E2-7A8E-C475-109A-D26B5DB1135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b="1" dirty="0">
                <a:solidFill>
                  <a:schemeClr val="accent1"/>
                </a:solidFill>
              </a:rPr>
              <a:t>Lorem ipsum dolor</a:t>
            </a:r>
          </a:p>
          <a:p>
            <a:pPr marL="0" indent="0">
              <a:buNone/>
            </a:pPr>
            <a:r>
              <a:rPr lang="pt-BR" b="1" dirty="0"/>
              <a:t>Duis autem vel eum</a:t>
            </a:r>
            <a:endParaRPr lang="de-DE" b="1" dirty="0"/>
          </a:p>
          <a:p>
            <a:pPr marL="0" indent="0">
              <a:buNone/>
            </a:pPr>
            <a:r>
              <a:rPr lang="de-DE" dirty="0"/>
              <a:t>At </a:t>
            </a:r>
            <a:r>
              <a:rPr lang="de-DE" dirty="0" err="1"/>
              <a:t>vero</a:t>
            </a:r>
            <a:r>
              <a:rPr lang="de-DE" dirty="0"/>
              <a:t> </a:t>
            </a:r>
            <a:r>
              <a:rPr lang="de-DE" dirty="0" err="1"/>
              <a:t>eos</a:t>
            </a:r>
            <a:r>
              <a:rPr lang="de-DE" dirty="0"/>
              <a:t> et </a:t>
            </a:r>
            <a:r>
              <a:rPr lang="de-DE" dirty="0" err="1"/>
              <a:t>accusam</a:t>
            </a:r>
            <a:r>
              <a:rPr lang="de-DE" dirty="0"/>
              <a:t> et </a:t>
            </a:r>
            <a:r>
              <a:rPr lang="de-DE" dirty="0" err="1"/>
              <a:t>justo</a:t>
            </a:r>
            <a:r>
              <a:rPr lang="de-DE" dirty="0"/>
              <a:t> </a:t>
            </a:r>
            <a:r>
              <a:rPr lang="de-DE" dirty="0" err="1"/>
              <a:t>duo</a:t>
            </a:r>
            <a:r>
              <a:rPr lang="de-DE" dirty="0"/>
              <a:t> </a:t>
            </a:r>
            <a:r>
              <a:rPr lang="de-DE" dirty="0" err="1"/>
              <a:t>dolores</a:t>
            </a:r>
            <a:r>
              <a:rPr lang="de-DE" dirty="0"/>
              <a:t> et </a:t>
            </a:r>
            <a:r>
              <a:rPr lang="de-DE" dirty="0" err="1"/>
              <a:t>ea</a:t>
            </a:r>
            <a:r>
              <a:rPr lang="de-DE" dirty="0"/>
              <a:t> </a:t>
            </a:r>
            <a:r>
              <a:rPr lang="de-DE" dirty="0" err="1"/>
              <a:t>rebum</a:t>
            </a:r>
            <a:r>
              <a:rPr lang="de-DE" dirty="0"/>
              <a:t>. Stet </a:t>
            </a:r>
            <a:r>
              <a:rPr lang="de-DE" dirty="0" err="1"/>
              <a:t>clita</a:t>
            </a:r>
            <a:r>
              <a:rPr lang="de-DE" dirty="0"/>
              <a:t> </a:t>
            </a:r>
            <a:r>
              <a:rPr lang="de-DE" dirty="0" err="1"/>
              <a:t>kasd</a:t>
            </a:r>
            <a:r>
              <a:rPr lang="de-DE" dirty="0"/>
              <a:t> </a:t>
            </a:r>
            <a:r>
              <a:rPr lang="de-DE" dirty="0" err="1"/>
              <a:t>gubergren</a:t>
            </a:r>
            <a:r>
              <a:rPr lang="de-DE" dirty="0"/>
              <a:t>, </a:t>
            </a: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sea</a:t>
            </a:r>
            <a:r>
              <a:rPr lang="de-DE" dirty="0"/>
              <a:t> </a:t>
            </a:r>
            <a:r>
              <a:rPr lang="de-DE" dirty="0" err="1"/>
              <a:t>takimata</a:t>
            </a:r>
            <a:r>
              <a:rPr lang="de-DE" dirty="0"/>
              <a:t> sanctus </a:t>
            </a:r>
            <a:r>
              <a:rPr lang="de-DE" dirty="0" err="1"/>
              <a:t>est</a:t>
            </a:r>
            <a:r>
              <a:rPr lang="de-DE" dirty="0"/>
              <a:t> </a:t>
            </a:r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. </a:t>
            </a:r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.</a:t>
            </a:r>
          </a:p>
          <a:p>
            <a:r>
              <a:rPr lang="pt-BR" dirty="0"/>
              <a:t>Lorem ipsum dolor</a:t>
            </a:r>
          </a:p>
          <a:p>
            <a:pPr lvl="1"/>
            <a:r>
              <a:rPr lang="de-DE" dirty="0"/>
              <a:t>Duis </a:t>
            </a:r>
            <a:r>
              <a:rPr lang="de-DE" dirty="0" err="1"/>
              <a:t>autem</a:t>
            </a:r>
            <a:r>
              <a:rPr lang="de-DE" dirty="0"/>
              <a:t> </a:t>
            </a:r>
            <a:r>
              <a:rPr lang="de-DE" dirty="0" err="1"/>
              <a:t>vel</a:t>
            </a:r>
            <a:r>
              <a:rPr lang="de-DE" dirty="0"/>
              <a:t> </a:t>
            </a:r>
            <a:r>
              <a:rPr lang="de-DE" dirty="0" err="1"/>
              <a:t>eum</a:t>
            </a:r>
            <a:r>
              <a:rPr lang="de-DE" dirty="0"/>
              <a:t> </a:t>
            </a:r>
            <a:r>
              <a:rPr lang="de-DE" dirty="0" err="1"/>
              <a:t>iriure</a:t>
            </a:r>
            <a:r>
              <a:rPr lang="de-DE" dirty="0"/>
              <a:t> </a:t>
            </a:r>
            <a:r>
              <a:rPr lang="de-DE" dirty="0" err="1"/>
              <a:t>dolor</a:t>
            </a:r>
            <a:endParaRPr lang="de-DE" dirty="0"/>
          </a:p>
          <a:p>
            <a:pPr lvl="2"/>
            <a:r>
              <a:rPr lang="de-DE" dirty="0" err="1"/>
              <a:t>Ut</a:t>
            </a:r>
            <a:r>
              <a:rPr lang="de-DE" dirty="0"/>
              <a:t> </a:t>
            </a:r>
            <a:r>
              <a:rPr lang="de-DE" dirty="0" err="1"/>
              <a:t>wisi</a:t>
            </a:r>
            <a:r>
              <a:rPr lang="de-DE" dirty="0"/>
              <a:t> </a:t>
            </a:r>
            <a:r>
              <a:rPr lang="de-DE" dirty="0" err="1"/>
              <a:t>enim</a:t>
            </a:r>
            <a:r>
              <a:rPr lang="de-DE" dirty="0"/>
              <a:t> ad</a:t>
            </a:r>
          </a:p>
          <a:p>
            <a:pPr lvl="3"/>
            <a:r>
              <a:rPr lang="de-DE" dirty="0"/>
              <a:t>Nam </a:t>
            </a:r>
            <a:r>
              <a:rPr lang="de-DE" dirty="0" err="1"/>
              <a:t>liber</a:t>
            </a:r>
            <a:r>
              <a:rPr lang="de-DE" dirty="0"/>
              <a:t> </a:t>
            </a:r>
            <a:r>
              <a:rPr lang="de-DE" dirty="0" err="1"/>
              <a:t>tempor</a:t>
            </a:r>
            <a:endParaRPr lang="pt-BR" dirty="0"/>
          </a:p>
        </p:txBody>
      </p:sp>
      <p:sp>
        <p:nvSpPr>
          <p:cNvPr id="4" name="Datumsplatzhalter 3">
            <a:extLst>
              <a:ext uri="{FF2B5EF4-FFF2-40B4-BE49-F238E27FC236}">
                <a16:creationId xmlns="" xmlns:a16="http://schemas.microsoft.com/office/drawing/2014/main" id="{090EC2A4-E203-CA04-95BE-3BA894AA3AB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87D2147D-748A-4DE7-A883-710AD05E3D8F}" type="datetime4">
              <a:rPr lang="de-DE" smtClean="0"/>
              <a:pPr/>
              <a:t>24. Oktober 2023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="" xmlns:a16="http://schemas.microsoft.com/office/drawing/2014/main" id="{6C30A4A8-1F2C-97D1-5120-E2E189705C1A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2571F0E-BA57-4409-A3A5-945CC828A36E}" type="slidenum">
              <a:rPr lang="de-DE" smtClean="0"/>
              <a:pPr/>
              <a:t>29</a:t>
            </a:fld>
            <a:endParaRPr lang="de-DE" dirty="0"/>
          </a:p>
        </p:txBody>
      </p:sp>
      <p:sp>
        <p:nvSpPr>
          <p:cNvPr id="3" name="Bildplatzhalter 2">
            <a:extLst>
              <a:ext uri="{FF2B5EF4-FFF2-40B4-BE49-F238E27FC236}">
                <a16:creationId xmlns="" xmlns:a16="http://schemas.microsoft.com/office/drawing/2014/main" id="{B3EAC163-C085-787B-9BDA-C4C5D346231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9" name="Bildplatzhalter 6">
            <a:extLst>
              <a:ext uri="{FF2B5EF4-FFF2-40B4-BE49-F238E27FC236}">
                <a16:creationId xmlns="" xmlns:a16="http://schemas.microsoft.com/office/drawing/2014/main" id="{199344E9-8A81-2A2E-95FA-D33B2945474C}"/>
              </a:ext>
            </a:extLst>
          </p:cNvPr>
          <p:cNvPicPr>
            <a:picLocks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/>
        </p:blipFill>
        <p:spPr>
          <a:xfrm>
            <a:off x="7216775" y="0"/>
            <a:ext cx="4975225" cy="6858000"/>
          </a:xfrm>
          <a:prstGeom prst="rect">
            <a:avLst/>
          </a:prstGeom>
        </p:spPr>
      </p:pic>
      <p:sp>
        <p:nvSpPr>
          <p:cNvPr id="2" name="Fußzeilenplatzhalter 4">
            <a:extLst>
              <a:ext uri="{FF2B5EF4-FFF2-40B4-BE49-F238E27FC236}">
                <a16:creationId xmlns="" xmlns:a16="http://schemas.microsoft.com/office/drawing/2014/main" id="{BC52BDDE-4364-3295-8E20-BF0CE7F93C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980800" y="6462000"/>
            <a:ext cx="6264000" cy="18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9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 smtClean="0"/>
              <a:t>Victor Maier | Bachelor Präsentation |</a:t>
            </a:r>
            <a:endParaRPr lang="de-DE" dirty="0"/>
          </a:p>
        </p:txBody>
      </p:sp>
    </p:spTree>
    <p:extLst>
      <p:ext uri="{BB962C8B-B14F-4D97-AF65-F5344CB8AC3E}">
        <p14:creationId xmlns="" xmlns:p14="http://schemas.microsoft.com/office/powerpoint/2010/main" val="36373992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057B5ED6-B39B-53B6-CA96-D825C1474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Kapitel 1</a:t>
            </a:r>
            <a:r>
              <a:rPr lang="de-DE" dirty="0"/>
              <a:t/>
            </a:r>
            <a:br>
              <a:rPr lang="de-DE" dirty="0"/>
            </a:br>
            <a:r>
              <a:rPr lang="de-DE" dirty="0" smtClean="0">
                <a:solidFill>
                  <a:srgbClr val="000000"/>
                </a:solidFill>
              </a:rPr>
              <a:t>Aufbau des Fahrzeugs</a:t>
            </a:r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3" name="Textplatzhalter 2">
            <a:extLst>
              <a:ext uri="{FF2B5EF4-FFF2-40B4-BE49-F238E27FC236}">
                <a16:creationId xmlns="" xmlns:a16="http://schemas.microsoft.com/office/drawing/2014/main" id="{F7FFCA69-AE9C-25C2-44A7-A66A1D9E96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Hier wird der Aufbau des Elektrofahrzeugs</a:t>
            </a:r>
            <a:br>
              <a:rPr lang="de-DE" dirty="0" smtClean="0"/>
            </a:br>
            <a:r>
              <a:rPr lang="de-DE" dirty="0" smtClean="0"/>
              <a:t>erklärt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="" xmlns:a16="http://schemas.microsoft.com/office/drawing/2014/main" id="{A75E4DED-5F82-21DA-E636-6F41D8B7818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B3787-0B07-4403-8EDF-F62ED3421A0A}" type="datetime4">
              <a:rPr lang="de-DE" smtClean="0"/>
              <a:pPr/>
              <a:t>25. Oktober 2023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="" xmlns:a16="http://schemas.microsoft.com/office/drawing/2014/main" id="{34AB64E1-4CA8-AE4A-5355-9F3FA6D6F7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71F0E-BA57-4409-A3A5-945CC828A36E}" type="slidenum">
              <a:rPr lang="de-DE" smtClean="0"/>
              <a:pPr/>
              <a:t>3</a:t>
            </a:fld>
            <a:endParaRPr lang="de-DE" dirty="0"/>
          </a:p>
        </p:txBody>
      </p:sp>
      <p:sp>
        <p:nvSpPr>
          <p:cNvPr id="7" name="Fußzeilenplatzhalter 4">
            <a:extLst>
              <a:ext uri="{FF2B5EF4-FFF2-40B4-BE49-F238E27FC236}">
                <a16:creationId xmlns="" xmlns:a16="http://schemas.microsoft.com/office/drawing/2014/main" id="{447D69A0-6D57-2874-7818-30908E21F3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980800" y="6462000"/>
            <a:ext cx="6264000" cy="18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9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 smtClean="0"/>
              <a:t>Victor Maier | Bachelor Präsentation |</a:t>
            </a:r>
            <a:endParaRPr lang="de-DE" dirty="0"/>
          </a:p>
        </p:txBody>
      </p:sp>
    </p:spTree>
    <p:extLst>
      <p:ext uri="{BB962C8B-B14F-4D97-AF65-F5344CB8AC3E}">
        <p14:creationId xmlns="" xmlns:p14="http://schemas.microsoft.com/office/powerpoint/2010/main" val="1999382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="" xmlns:a16="http://schemas.microsoft.com/office/drawing/2014/main" id="{D698118C-0038-6B36-DDE1-5EC819A4D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Textfolie</a:t>
            </a:r>
            <a:br>
              <a:rPr lang="pt-BR" dirty="0"/>
            </a:br>
            <a:r>
              <a:rPr lang="de-DE" dirty="0">
                <a:solidFill>
                  <a:srgbClr val="000000"/>
                </a:solidFill>
              </a:rPr>
              <a:t>Beispiel </a:t>
            </a:r>
            <a:r>
              <a:rPr lang="pt-BR" dirty="0">
                <a:solidFill>
                  <a:srgbClr val="000000"/>
                </a:solidFill>
              </a:rPr>
              <a:t>Layout: Text mit Grafik links</a:t>
            </a:r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4" name="Datumsplatzhalter 3">
            <a:extLst>
              <a:ext uri="{FF2B5EF4-FFF2-40B4-BE49-F238E27FC236}">
                <a16:creationId xmlns="" xmlns:a16="http://schemas.microsoft.com/office/drawing/2014/main" id="{090EC2A4-E203-CA04-95BE-3BA894AA3AB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E8E82-BC8A-4FE0-896F-C1366BD8D87A}" type="datetime4">
              <a:rPr lang="de-DE" smtClean="0"/>
              <a:pPr/>
              <a:t>24. Oktober 2023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="" xmlns:a16="http://schemas.microsoft.com/office/drawing/2014/main" id="{6C30A4A8-1F2C-97D1-5120-E2E189705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71F0E-BA57-4409-A3A5-945CC828A36E}" type="slidenum">
              <a:rPr lang="de-DE" smtClean="0"/>
              <a:pPr/>
              <a:t>30</a:t>
            </a:fld>
            <a:endParaRPr lang="de-DE" dirty="0"/>
          </a:p>
        </p:txBody>
      </p:sp>
      <p:sp>
        <p:nvSpPr>
          <p:cNvPr id="8" name="Inhaltsplatzhalter 7">
            <a:extLst>
              <a:ext uri="{FF2B5EF4-FFF2-40B4-BE49-F238E27FC236}">
                <a16:creationId xmlns="" xmlns:a16="http://schemas.microsoft.com/office/drawing/2014/main" id="{A0F558E2-7A8E-C475-109A-D26B5DB1135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b="1" dirty="0">
                <a:solidFill>
                  <a:schemeClr val="accent1"/>
                </a:solidFill>
              </a:rPr>
              <a:t>Lorem ipsum dolor</a:t>
            </a:r>
          </a:p>
          <a:p>
            <a:pPr marL="0" indent="0">
              <a:buNone/>
            </a:pPr>
            <a:r>
              <a:rPr lang="pt-BR" b="1" dirty="0"/>
              <a:t>Duis autem vel eum</a:t>
            </a:r>
            <a:endParaRPr lang="de-DE" b="1" dirty="0"/>
          </a:p>
          <a:p>
            <a:pPr marL="0" indent="0">
              <a:buNone/>
            </a:pPr>
            <a:r>
              <a:rPr lang="de-DE" dirty="0"/>
              <a:t>At </a:t>
            </a:r>
            <a:r>
              <a:rPr lang="de-DE" dirty="0" err="1"/>
              <a:t>vero</a:t>
            </a:r>
            <a:r>
              <a:rPr lang="de-DE" dirty="0"/>
              <a:t> </a:t>
            </a:r>
            <a:r>
              <a:rPr lang="de-DE" dirty="0" err="1"/>
              <a:t>eos</a:t>
            </a:r>
            <a:r>
              <a:rPr lang="de-DE" dirty="0"/>
              <a:t> et </a:t>
            </a:r>
            <a:r>
              <a:rPr lang="de-DE" dirty="0" err="1"/>
              <a:t>accusam</a:t>
            </a:r>
            <a:r>
              <a:rPr lang="de-DE" dirty="0"/>
              <a:t> et </a:t>
            </a:r>
            <a:r>
              <a:rPr lang="de-DE" dirty="0" err="1"/>
              <a:t>justo</a:t>
            </a:r>
            <a:r>
              <a:rPr lang="de-DE" dirty="0"/>
              <a:t> </a:t>
            </a:r>
            <a:r>
              <a:rPr lang="de-DE" dirty="0" err="1"/>
              <a:t>duo</a:t>
            </a:r>
            <a:r>
              <a:rPr lang="de-DE" dirty="0"/>
              <a:t> </a:t>
            </a:r>
            <a:r>
              <a:rPr lang="de-DE" dirty="0" err="1"/>
              <a:t>dolores</a:t>
            </a:r>
            <a:r>
              <a:rPr lang="de-DE" dirty="0"/>
              <a:t> et </a:t>
            </a:r>
            <a:r>
              <a:rPr lang="de-DE" dirty="0" err="1"/>
              <a:t>ea</a:t>
            </a:r>
            <a:r>
              <a:rPr lang="de-DE" dirty="0"/>
              <a:t> </a:t>
            </a:r>
            <a:r>
              <a:rPr lang="de-DE" dirty="0" err="1"/>
              <a:t>rebum</a:t>
            </a:r>
            <a:r>
              <a:rPr lang="de-DE" dirty="0"/>
              <a:t>. Stet </a:t>
            </a:r>
            <a:r>
              <a:rPr lang="de-DE" dirty="0" err="1"/>
              <a:t>clita</a:t>
            </a:r>
            <a:r>
              <a:rPr lang="de-DE" dirty="0"/>
              <a:t> </a:t>
            </a:r>
            <a:r>
              <a:rPr lang="de-DE" dirty="0" err="1"/>
              <a:t>kasd</a:t>
            </a:r>
            <a:r>
              <a:rPr lang="de-DE" dirty="0"/>
              <a:t> </a:t>
            </a:r>
            <a:r>
              <a:rPr lang="de-DE" dirty="0" err="1"/>
              <a:t>gubergren</a:t>
            </a:r>
            <a:r>
              <a:rPr lang="de-DE" dirty="0"/>
              <a:t>, </a:t>
            </a: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sea</a:t>
            </a:r>
            <a:r>
              <a:rPr lang="de-DE" dirty="0"/>
              <a:t> </a:t>
            </a:r>
            <a:r>
              <a:rPr lang="de-DE" dirty="0" err="1"/>
              <a:t>takimata</a:t>
            </a:r>
            <a:r>
              <a:rPr lang="de-DE" dirty="0"/>
              <a:t> sanctus </a:t>
            </a:r>
            <a:r>
              <a:rPr lang="de-DE" dirty="0" err="1"/>
              <a:t>est</a:t>
            </a:r>
            <a:r>
              <a:rPr lang="de-DE" dirty="0"/>
              <a:t> </a:t>
            </a:r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. </a:t>
            </a:r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.</a:t>
            </a:r>
          </a:p>
          <a:p>
            <a:r>
              <a:rPr lang="pt-BR" dirty="0"/>
              <a:t>Lorem ipsum dolor</a:t>
            </a:r>
          </a:p>
          <a:p>
            <a:pPr lvl="1"/>
            <a:r>
              <a:rPr lang="de-DE" dirty="0"/>
              <a:t>Duis </a:t>
            </a:r>
            <a:r>
              <a:rPr lang="de-DE" dirty="0" err="1"/>
              <a:t>autem</a:t>
            </a:r>
            <a:r>
              <a:rPr lang="de-DE" dirty="0"/>
              <a:t> </a:t>
            </a:r>
            <a:r>
              <a:rPr lang="de-DE" dirty="0" err="1"/>
              <a:t>vel</a:t>
            </a:r>
            <a:r>
              <a:rPr lang="de-DE" dirty="0"/>
              <a:t> </a:t>
            </a:r>
            <a:r>
              <a:rPr lang="de-DE" dirty="0" err="1"/>
              <a:t>eum</a:t>
            </a:r>
            <a:r>
              <a:rPr lang="de-DE" dirty="0"/>
              <a:t> </a:t>
            </a:r>
            <a:r>
              <a:rPr lang="de-DE" dirty="0" err="1"/>
              <a:t>iriure</a:t>
            </a:r>
            <a:r>
              <a:rPr lang="de-DE" dirty="0"/>
              <a:t> </a:t>
            </a:r>
            <a:r>
              <a:rPr lang="de-DE" dirty="0" err="1"/>
              <a:t>dolor</a:t>
            </a:r>
            <a:endParaRPr lang="de-DE" dirty="0"/>
          </a:p>
          <a:p>
            <a:pPr lvl="2"/>
            <a:r>
              <a:rPr lang="de-DE" dirty="0" err="1"/>
              <a:t>Ut</a:t>
            </a:r>
            <a:r>
              <a:rPr lang="de-DE" dirty="0"/>
              <a:t> </a:t>
            </a:r>
            <a:r>
              <a:rPr lang="de-DE" dirty="0" err="1"/>
              <a:t>wisi</a:t>
            </a:r>
            <a:r>
              <a:rPr lang="de-DE" dirty="0"/>
              <a:t> </a:t>
            </a:r>
            <a:r>
              <a:rPr lang="de-DE" dirty="0" err="1"/>
              <a:t>enim</a:t>
            </a:r>
            <a:r>
              <a:rPr lang="de-DE" dirty="0"/>
              <a:t> ad</a:t>
            </a:r>
          </a:p>
          <a:p>
            <a:pPr lvl="3"/>
            <a:r>
              <a:rPr lang="de-DE" dirty="0"/>
              <a:t>Nam </a:t>
            </a:r>
            <a:r>
              <a:rPr lang="de-DE" dirty="0" err="1"/>
              <a:t>liber</a:t>
            </a:r>
            <a:r>
              <a:rPr lang="de-DE" dirty="0"/>
              <a:t> </a:t>
            </a:r>
            <a:r>
              <a:rPr lang="de-DE" dirty="0" err="1"/>
              <a:t>tempor</a:t>
            </a:r>
            <a:endParaRPr lang="pt-BR" dirty="0"/>
          </a:p>
        </p:txBody>
      </p:sp>
      <p:pic>
        <p:nvPicPr>
          <p:cNvPr id="11" name="Bildplatzhalter 6">
            <a:extLst>
              <a:ext uri="{FF2B5EF4-FFF2-40B4-BE49-F238E27FC236}">
                <a16:creationId xmlns="" xmlns:a16="http://schemas.microsoft.com/office/drawing/2014/main" id="{F41C08F9-7DCF-51A9-5FDB-A459C72D1E85}"/>
              </a:ext>
            </a:extLst>
          </p:cNvPr>
          <p:cNvPicPr>
            <a:picLocks noGrp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979988" cy="6858000"/>
          </a:xfrm>
        </p:spPr>
      </p:pic>
      <p:sp>
        <p:nvSpPr>
          <p:cNvPr id="2" name="Fußzeilenplatzhalter 4">
            <a:extLst>
              <a:ext uri="{FF2B5EF4-FFF2-40B4-BE49-F238E27FC236}">
                <a16:creationId xmlns="" xmlns:a16="http://schemas.microsoft.com/office/drawing/2014/main" id="{0A7028FA-2375-C56E-440E-7CA74EB3F1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980800" y="6462000"/>
            <a:ext cx="6264000" cy="18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9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 smtClean="0"/>
              <a:t>Victor Maier | Bachelor Präsentation |</a:t>
            </a:r>
            <a:endParaRPr lang="de-DE" dirty="0"/>
          </a:p>
        </p:txBody>
      </p:sp>
    </p:spTree>
    <p:extLst>
      <p:ext uri="{BB962C8B-B14F-4D97-AF65-F5344CB8AC3E}">
        <p14:creationId xmlns="" xmlns:p14="http://schemas.microsoft.com/office/powerpoint/2010/main" val="15494114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E48141D2-74D4-0A06-9900-DBD7E320B4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Tabellenfolie</a:t>
            </a:r>
            <a:br>
              <a:rPr lang="de-DE" dirty="0"/>
            </a:br>
            <a:r>
              <a:rPr lang="de-DE" dirty="0">
                <a:solidFill>
                  <a:srgbClr val="000000"/>
                </a:solidFill>
              </a:rPr>
              <a:t>Beispiel Layout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="" xmlns:a16="http://schemas.microsoft.com/office/drawing/2014/main" id="{E1B5A776-DCDF-0456-CE12-D92A2C629DD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B35E7-E4A1-4436-9BFA-D441AF7BE5B1}" type="datetime4">
              <a:rPr lang="de-DE" smtClean="0"/>
              <a:pPr/>
              <a:t>24. Oktober 2023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="" xmlns:a16="http://schemas.microsoft.com/office/drawing/2014/main" id="{7B0AC01A-2C28-8AFB-E052-0FE7EA674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71F0E-BA57-4409-A3A5-945CC828A36E}" type="slidenum">
              <a:rPr lang="de-DE" smtClean="0"/>
              <a:pPr/>
              <a:t>31</a:t>
            </a:fld>
            <a:endParaRPr lang="de-DE" dirty="0"/>
          </a:p>
        </p:txBody>
      </p:sp>
      <p:graphicFrame>
        <p:nvGraphicFramePr>
          <p:cNvPr id="7" name="Tabelle 8">
            <a:extLst>
              <a:ext uri="{FF2B5EF4-FFF2-40B4-BE49-F238E27FC236}">
                <a16:creationId xmlns="" xmlns:a16="http://schemas.microsoft.com/office/drawing/2014/main" id="{4ED9DB8F-E495-45B3-3E84-B868CAB1F76D}"/>
              </a:ext>
            </a:extLst>
          </p:cNvPr>
          <p:cNvGraphicFramePr>
            <a:graphicFrameLocks noGrp="1"/>
          </p:cNvGraphicFramePr>
          <p:nvPr>
            <p:ph type="tbl" sz="quarter" idx="13"/>
            <p:extLst>
              <p:ext uri="{D42A27DB-BD31-4B8C-83A1-F6EECF244321}">
                <p14:modId xmlns="" xmlns:p14="http://schemas.microsoft.com/office/powerpoint/2010/main" val="2766907897"/>
              </p:ext>
            </p:extLst>
          </p:nvPr>
        </p:nvGraphicFramePr>
        <p:xfrm>
          <a:off x="442913" y="1517904"/>
          <a:ext cx="11341099" cy="4319587"/>
        </p:xfrm>
        <a:graphic>
          <a:graphicData uri="http://schemas.openxmlformats.org/drawingml/2006/table">
            <a:tbl>
              <a:tblPr firstRow="1" bandRow="1" bandCol="1">
                <a:noFill/>
                <a:tableStyleId>{5C22544A-7EE6-4342-B048-85BDC9FD1C3A}</a:tableStyleId>
              </a:tblPr>
              <a:tblGrid>
                <a:gridCol w="2465206">
                  <a:extLst>
                    <a:ext uri="{9D8B030D-6E8A-4147-A177-3AD203B41FA5}">
                      <a16:colId xmlns="" xmlns:a16="http://schemas.microsoft.com/office/drawing/2014/main" val="884090928"/>
                    </a:ext>
                  </a:extLst>
                </a:gridCol>
                <a:gridCol w="2958631">
                  <a:extLst>
                    <a:ext uri="{9D8B030D-6E8A-4147-A177-3AD203B41FA5}">
                      <a16:colId xmlns="" xmlns:a16="http://schemas.microsoft.com/office/drawing/2014/main" val="1389087544"/>
                    </a:ext>
                  </a:extLst>
                </a:gridCol>
                <a:gridCol w="2958631">
                  <a:extLst>
                    <a:ext uri="{9D8B030D-6E8A-4147-A177-3AD203B41FA5}">
                      <a16:colId xmlns="" xmlns:a16="http://schemas.microsoft.com/office/drawing/2014/main" val="3524624631"/>
                    </a:ext>
                  </a:extLst>
                </a:gridCol>
                <a:gridCol w="2958631">
                  <a:extLst>
                    <a:ext uri="{9D8B030D-6E8A-4147-A177-3AD203B41FA5}">
                      <a16:colId xmlns="" xmlns:a16="http://schemas.microsoft.com/office/drawing/2014/main" val="2942727049"/>
                    </a:ext>
                  </a:extLst>
                </a:gridCol>
              </a:tblGrid>
              <a:tr h="664747">
                <a:tc>
                  <a:txBody>
                    <a:bodyPr/>
                    <a:lstStyle/>
                    <a:p>
                      <a:r>
                        <a:rPr lang="de-DE" sz="1600" b="1" dirty="0" err="1">
                          <a:solidFill>
                            <a:schemeClr val="accent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Lorem</a:t>
                      </a:r>
                      <a:r>
                        <a:rPr lang="de-DE" sz="1600" b="1" dirty="0">
                          <a:solidFill>
                            <a:schemeClr val="accent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600" b="1" dirty="0" err="1">
                          <a:solidFill>
                            <a:schemeClr val="accent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ipsum</a:t>
                      </a:r>
                      <a:endParaRPr lang="de-DE" sz="1600" b="1" dirty="0">
                        <a:solidFill>
                          <a:schemeClr val="accent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b="1" dirty="0">
                          <a:solidFill>
                            <a:schemeClr val="accent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Duis </a:t>
                      </a:r>
                      <a:r>
                        <a:rPr lang="de-DE" sz="1600" b="1" dirty="0" err="1">
                          <a:solidFill>
                            <a:schemeClr val="accent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autem</a:t>
                      </a:r>
                      <a:endParaRPr lang="de-DE" sz="1600" b="1" dirty="0">
                        <a:solidFill>
                          <a:schemeClr val="accent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b="1" dirty="0" err="1"/>
                        <a:t>Ut</a:t>
                      </a:r>
                      <a:r>
                        <a:rPr lang="de-DE" sz="1600" b="1" dirty="0"/>
                        <a:t> </a:t>
                      </a:r>
                      <a:r>
                        <a:rPr lang="de-DE" sz="1600" b="1" dirty="0" err="1"/>
                        <a:t>wisi</a:t>
                      </a:r>
                      <a:endParaRPr lang="de-DE" sz="1600" b="1" dirty="0">
                        <a:solidFill>
                          <a:schemeClr val="accent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b="1" dirty="0"/>
                        <a:t>Minim </a:t>
                      </a:r>
                      <a:r>
                        <a:rPr lang="de-DE" sz="1600" b="1" dirty="0" err="1"/>
                        <a:t>veniam</a:t>
                      </a:r>
                      <a:endParaRPr lang="de-DE" sz="1600" b="1" dirty="0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35641089"/>
                  </a:ext>
                </a:extLst>
              </a:tr>
              <a:tr h="620627">
                <a:tc rowSpan="2">
                  <a:txBody>
                    <a:bodyPr/>
                    <a:lstStyle/>
                    <a:p>
                      <a:r>
                        <a:rPr lang="de-DE" sz="14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Consectetur</a:t>
                      </a:r>
                      <a:r>
                        <a:rPr lang="de-DE" sz="14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4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adipisici</a:t>
                      </a:r>
                      <a:r>
                        <a:rPr lang="de-DE" sz="14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4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elit</a:t>
                      </a:r>
                      <a:endParaRPr lang="de-DE" sz="14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r>
                        <a:rPr lang="de-DE" sz="14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(sed </a:t>
                      </a:r>
                      <a:r>
                        <a:rPr lang="de-DE" sz="14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eiusmod</a:t>
                      </a:r>
                      <a:r>
                        <a:rPr lang="de-DE" sz="14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 </a:t>
                      </a:r>
                    </a:p>
                  </a:txBody>
                  <a:tcPr>
                    <a:lnL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Incidunt</a:t>
                      </a:r>
                      <a:endParaRPr lang="de-DE" sz="14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endParaRPr lang="de-DE" sz="1400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Ut</a:t>
                      </a:r>
                      <a:r>
                        <a:rPr lang="de-DE" sz="14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4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enim</a:t>
                      </a:r>
                      <a:r>
                        <a:rPr lang="de-DE" sz="14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ad minim </a:t>
                      </a:r>
                      <a:r>
                        <a:rPr lang="de-DE" sz="14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veniam</a:t>
                      </a:r>
                      <a:r>
                        <a:rPr lang="de-DE" sz="14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de-DE" sz="14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quis</a:t>
                      </a:r>
                      <a:r>
                        <a:rPr lang="de-DE" sz="14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4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nostrud</a:t>
                      </a:r>
                      <a:r>
                        <a:rPr lang="de-DE" sz="14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4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exercitation</a:t>
                      </a:r>
                      <a:r>
                        <a:rPr lang="de-DE" sz="14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4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ullamco</a:t>
                      </a:r>
                      <a:endParaRPr lang="de-DE" sz="14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Hendrerit</a:t>
                      </a:r>
                      <a:r>
                        <a:rPr lang="de-DE" sz="14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in </a:t>
                      </a:r>
                      <a:r>
                        <a:rPr lang="de-DE" sz="14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vulputate</a:t>
                      </a:r>
                      <a:r>
                        <a:rPr lang="de-DE" sz="14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4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velit</a:t>
                      </a:r>
                      <a:r>
                        <a:rPr lang="de-DE" sz="14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esse </a:t>
                      </a:r>
                    </a:p>
                  </a:txBody>
                  <a:tcPr>
                    <a:lnL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19615397"/>
                  </a:ext>
                </a:extLst>
              </a:tr>
              <a:tr h="1044603">
                <a:tc v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Labore</a:t>
                      </a:r>
                    </a:p>
                    <a:p>
                      <a:endParaRPr lang="de-DE" sz="1400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Laboris</a:t>
                      </a:r>
                      <a:r>
                        <a:rPr lang="de-DE" sz="14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nisi </a:t>
                      </a:r>
                      <a:r>
                        <a:rPr lang="de-DE" sz="14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ut</a:t>
                      </a:r>
                      <a:r>
                        <a:rPr lang="de-DE" sz="14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aliquid ex </a:t>
                      </a:r>
                      <a:r>
                        <a:rPr lang="de-DE" sz="14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ea</a:t>
                      </a:r>
                      <a:r>
                        <a:rPr lang="de-DE" sz="14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400" b="1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</a:t>
                      </a:r>
                      <a:r>
                        <a:rPr lang="de-DE" sz="1400" b="1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commodi</a:t>
                      </a:r>
                      <a:r>
                        <a:rPr lang="de-DE" sz="1400" b="1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400" b="1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consequat</a:t>
                      </a:r>
                      <a:r>
                        <a:rPr lang="de-DE" sz="1400" b="1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Molestie </a:t>
                      </a:r>
                      <a:r>
                        <a:rPr lang="it-IT" sz="14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consequat</a:t>
                      </a:r>
                      <a:r>
                        <a:rPr lang="it-IT" sz="14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vel </a:t>
                      </a:r>
                      <a:r>
                        <a:rPr lang="it-IT" sz="14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illum</a:t>
                      </a:r>
                      <a:r>
                        <a:rPr lang="it-IT" sz="14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dolore </a:t>
                      </a:r>
                      <a:r>
                        <a:rPr lang="it-IT" sz="14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eu</a:t>
                      </a:r>
                      <a:r>
                        <a:rPr lang="it-IT" sz="14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it-IT" sz="14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feugiat</a:t>
                      </a:r>
                      <a:r>
                        <a:rPr lang="it-IT" sz="14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nulla </a:t>
                      </a:r>
                      <a:r>
                        <a:rPr lang="it-IT" sz="1400" b="1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</a:t>
                      </a:r>
                      <a:r>
                        <a:rPr lang="it-IT" sz="1400" b="1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facilisis</a:t>
                      </a:r>
                      <a:r>
                        <a:rPr lang="it-IT" sz="1400" b="1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it-IT" sz="1400" b="1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at</a:t>
                      </a:r>
                      <a:r>
                        <a:rPr lang="it-IT" sz="1400" b="1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vero eros)</a:t>
                      </a:r>
                      <a:endParaRPr lang="de-DE" sz="1400" b="1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983719970"/>
                  </a:ext>
                </a:extLst>
              </a:tr>
              <a:tr h="620627">
                <a:tc rowSpan="2">
                  <a:txBody>
                    <a:bodyPr/>
                    <a:lstStyle/>
                    <a:p>
                      <a:r>
                        <a:rPr lang="de-DE" sz="14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Accumsan</a:t>
                      </a:r>
                      <a:r>
                        <a:rPr lang="de-DE" sz="14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et </a:t>
                      </a:r>
                      <a:r>
                        <a:rPr lang="de-DE" sz="14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iusto</a:t>
                      </a:r>
                      <a:endParaRPr lang="de-DE" sz="14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Odio</a:t>
                      </a:r>
                      <a:r>
                        <a:rPr lang="de-DE" sz="14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4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dignissim</a:t>
                      </a:r>
                      <a:endParaRPr lang="de-DE" sz="14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Zril</a:t>
                      </a:r>
                      <a:r>
                        <a:rPr lang="fr-FR" sz="14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fr-FR" sz="14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delenit</a:t>
                      </a:r>
                      <a:r>
                        <a:rPr lang="fr-FR" sz="14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fr-FR" sz="14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augue</a:t>
                      </a:r>
                      <a:r>
                        <a:rPr lang="fr-FR" sz="14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duis </a:t>
                      </a:r>
                      <a:r>
                        <a:rPr lang="fr-FR" sz="14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dolore</a:t>
                      </a:r>
                      <a:r>
                        <a:rPr lang="fr-FR" sz="14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te </a:t>
                      </a:r>
                      <a:r>
                        <a:rPr lang="fr-FR" sz="14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feugait</a:t>
                      </a:r>
                      <a:r>
                        <a:rPr lang="fr-FR" sz="14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fr-FR" sz="14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nulla</a:t>
                      </a:r>
                      <a:r>
                        <a:rPr lang="fr-FR" sz="14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fr-FR" sz="14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facilisi</a:t>
                      </a:r>
                      <a:endParaRPr lang="de-DE" sz="14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Exercitation</a:t>
                      </a:r>
                      <a:r>
                        <a:rPr lang="de-DE" sz="14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4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ullamco</a:t>
                      </a:r>
                      <a:endParaRPr lang="de-DE" sz="14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67626792"/>
                  </a:ext>
                </a:extLst>
              </a:tr>
              <a:tr h="748356">
                <a:tc v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Blandit</a:t>
                      </a:r>
                      <a:r>
                        <a:rPr lang="de-DE" sz="14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4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praesent</a:t>
                      </a:r>
                      <a:r>
                        <a:rPr lang="de-DE" sz="14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4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luptatum</a:t>
                      </a:r>
                      <a:endParaRPr lang="de-DE" sz="14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Quis</a:t>
                      </a:r>
                      <a:r>
                        <a:rPr lang="de-DE" sz="14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4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nostrud</a:t>
                      </a:r>
                      <a:r>
                        <a:rPr lang="de-DE" sz="14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4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exerci</a:t>
                      </a:r>
                      <a:r>
                        <a:rPr lang="de-DE" sz="14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4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tation</a:t>
                      </a:r>
                      <a:r>
                        <a:rPr lang="de-DE" sz="14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4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ullamcorper</a:t>
                      </a:r>
                      <a:endParaRPr lang="de-DE" sz="14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Suscipit</a:t>
                      </a:r>
                      <a:r>
                        <a:rPr lang="de-DE" sz="14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4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lobortis</a:t>
                      </a:r>
                      <a:r>
                        <a:rPr lang="de-DE" sz="14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4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nisl</a:t>
                      </a:r>
                      <a:r>
                        <a:rPr lang="de-DE" sz="14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4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ut</a:t>
                      </a:r>
                      <a:r>
                        <a:rPr lang="de-DE" sz="14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4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aliquip</a:t>
                      </a:r>
                      <a:r>
                        <a:rPr lang="de-DE" sz="14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ex </a:t>
                      </a:r>
                      <a:r>
                        <a:rPr lang="de-DE" sz="14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ea</a:t>
                      </a:r>
                      <a:r>
                        <a:rPr lang="de-DE" sz="14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commodo </a:t>
                      </a:r>
                      <a:r>
                        <a:rPr lang="de-DE" sz="14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consequat</a:t>
                      </a:r>
                      <a:endParaRPr lang="de-DE" sz="14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406279614"/>
                  </a:ext>
                </a:extLst>
              </a:tr>
              <a:tr h="62062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Nam </a:t>
                      </a:r>
                      <a:r>
                        <a:rPr lang="de-DE" sz="14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liber</a:t>
                      </a:r>
                      <a:r>
                        <a:rPr lang="de-DE" sz="14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4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tempor</a:t>
                      </a:r>
                      <a:endParaRPr lang="de-DE" sz="14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Soluta</a:t>
                      </a:r>
                      <a:r>
                        <a:rPr lang="fr-FR" sz="14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fr-FR" sz="14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nobis</a:t>
                      </a:r>
                      <a:r>
                        <a:rPr lang="fr-FR" sz="14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fr-FR" sz="14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eleifend</a:t>
                      </a:r>
                      <a:r>
                        <a:rPr lang="fr-FR" sz="14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fr-FR" sz="1400" b="1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option </a:t>
                      </a:r>
                      <a:r>
                        <a:rPr lang="fr-FR" sz="1400" b="1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congue</a:t>
                      </a:r>
                      <a:endParaRPr lang="de-DE" sz="1400" b="1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Perdiet</a:t>
                      </a:r>
                      <a:r>
                        <a:rPr lang="de-DE" sz="14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4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doming</a:t>
                      </a:r>
                      <a:r>
                        <a:rPr lang="de-DE" sz="14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4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id</a:t>
                      </a:r>
                      <a:r>
                        <a:rPr lang="de-DE" sz="14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quod </a:t>
                      </a:r>
                      <a:r>
                        <a:rPr lang="de-DE" sz="14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mazim</a:t>
                      </a:r>
                      <a:r>
                        <a:rPr lang="de-DE" sz="14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4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placerat</a:t>
                      </a:r>
                      <a:r>
                        <a:rPr lang="de-DE" sz="14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4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facer</a:t>
                      </a:r>
                      <a:r>
                        <a:rPr lang="de-DE" sz="14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400" b="1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possim</a:t>
                      </a:r>
                      <a:r>
                        <a:rPr lang="de-DE" sz="1400" b="1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400" b="1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assum</a:t>
                      </a:r>
                      <a:endParaRPr lang="de-DE" sz="1400" b="1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445400283"/>
                  </a:ext>
                </a:extLst>
              </a:tr>
            </a:tbl>
          </a:graphicData>
        </a:graphic>
      </p:graphicFrame>
      <p:sp>
        <p:nvSpPr>
          <p:cNvPr id="6" name="Fußzeilenplatzhalter 4">
            <a:extLst>
              <a:ext uri="{FF2B5EF4-FFF2-40B4-BE49-F238E27FC236}">
                <a16:creationId xmlns="" xmlns:a16="http://schemas.microsoft.com/office/drawing/2014/main" id="{D97F9C09-7493-A081-6D7E-62A5CDB3E7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980800" y="6462000"/>
            <a:ext cx="6264000" cy="18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9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 smtClean="0"/>
              <a:t>Victor Maier | Bachelor Präsentation |</a:t>
            </a:r>
            <a:endParaRPr lang="de-DE" dirty="0"/>
          </a:p>
        </p:txBody>
      </p:sp>
    </p:spTree>
    <p:extLst>
      <p:ext uri="{BB962C8B-B14F-4D97-AF65-F5344CB8AC3E}">
        <p14:creationId xmlns="" xmlns:p14="http://schemas.microsoft.com/office/powerpoint/2010/main" val="10176784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3E537100-A368-97B3-8DAA-F887B1749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Tabellenfolie</a:t>
            </a:r>
            <a:br>
              <a:rPr lang="de-DE" dirty="0"/>
            </a:br>
            <a:r>
              <a:rPr lang="de-DE" dirty="0">
                <a:solidFill>
                  <a:srgbClr val="000000"/>
                </a:solidFill>
              </a:rPr>
              <a:t>Beispiel Layout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="" xmlns:a16="http://schemas.microsoft.com/office/drawing/2014/main" id="{7C75C4BD-4C5A-D58E-0201-5A2837D4EDA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A2645-D626-4FB9-92F1-B123F8FF499A}" type="datetime4">
              <a:rPr lang="de-DE" smtClean="0"/>
              <a:pPr/>
              <a:t>24. Oktober 2023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="" xmlns:a16="http://schemas.microsoft.com/office/drawing/2014/main" id="{C350FEE8-363D-02D1-90DC-43362EFAA3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71F0E-BA57-4409-A3A5-945CC828A36E}" type="slidenum">
              <a:rPr lang="de-DE" smtClean="0"/>
              <a:pPr/>
              <a:t>32</a:t>
            </a:fld>
            <a:endParaRPr lang="de-DE" dirty="0"/>
          </a:p>
        </p:txBody>
      </p:sp>
      <p:graphicFrame>
        <p:nvGraphicFramePr>
          <p:cNvPr id="7" name="Tabelle">
            <a:extLst>
              <a:ext uri="{FF2B5EF4-FFF2-40B4-BE49-F238E27FC236}">
                <a16:creationId xmlns="" xmlns:a16="http://schemas.microsoft.com/office/drawing/2014/main" id="{8D839461-DB81-2E61-CB0A-F0746CD2FA67}"/>
              </a:ext>
            </a:extLst>
          </p:cNvPr>
          <p:cNvGraphicFramePr>
            <a:graphicFrameLocks noGrp="1"/>
          </p:cNvGraphicFramePr>
          <p:nvPr>
            <p:ph type="tbl" sz="quarter" idx="13"/>
            <p:extLst>
              <p:ext uri="{D42A27DB-BD31-4B8C-83A1-F6EECF244321}">
                <p14:modId xmlns="" xmlns:p14="http://schemas.microsoft.com/office/powerpoint/2010/main" val="968022417"/>
              </p:ext>
            </p:extLst>
          </p:nvPr>
        </p:nvGraphicFramePr>
        <p:xfrm>
          <a:off x="442913" y="1517904"/>
          <a:ext cx="11341101" cy="4319585"/>
        </p:xfrm>
        <a:graphic>
          <a:graphicData uri="http://schemas.openxmlformats.org/drawingml/2006/table">
            <a:tbl>
              <a:tblPr firstRow="1"/>
              <a:tblGrid>
                <a:gridCol w="378036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78036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3780367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863917">
                <a:tc>
                  <a:txBody>
                    <a:bodyPr/>
                    <a:lstStyle/>
                    <a:p>
                      <a:r>
                        <a:rPr lang="de-DE" sz="1800" b="1" dirty="0" err="1">
                          <a:solidFill>
                            <a:schemeClr val="accent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Lorem</a:t>
                      </a:r>
                      <a:r>
                        <a:rPr lang="de-DE" sz="1800" b="1" dirty="0">
                          <a:solidFill>
                            <a:schemeClr val="accent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800" b="1" dirty="0" err="1">
                          <a:solidFill>
                            <a:schemeClr val="accent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ipsum</a:t>
                      </a:r>
                      <a:endParaRPr lang="de-DE" sz="1800" b="1" dirty="0">
                        <a:solidFill>
                          <a:schemeClr val="accent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1994" marR="81994" marT="81994" marB="81994" anchor="ctr" horzOverflow="overflow">
                    <a:lnL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1663700" algn="l"/>
                        </a:tabLst>
                        <a:defRPr b="0"/>
                      </a:pPr>
                      <a:r>
                        <a:rPr lang="de-DE" sz="1800" b="1" dirty="0">
                          <a:solidFill>
                            <a:schemeClr val="accent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Duis </a:t>
                      </a:r>
                      <a:r>
                        <a:rPr lang="de-DE" sz="1800" b="1" dirty="0" err="1">
                          <a:solidFill>
                            <a:schemeClr val="accent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autem</a:t>
                      </a:r>
                      <a:endParaRPr lang="de-DE" sz="1800" b="1" dirty="0">
                        <a:solidFill>
                          <a:schemeClr val="accent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1994" marR="81994" marT="81994" marB="81994" anchor="ctr" horzOverflow="overflow">
                    <a:lnL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lang="de-DE" sz="1800" b="1" dirty="0" err="1"/>
                        <a:t>Ut</a:t>
                      </a:r>
                      <a:r>
                        <a:rPr lang="de-DE" sz="1800" b="1" dirty="0"/>
                        <a:t> </a:t>
                      </a:r>
                      <a:r>
                        <a:rPr lang="de-DE" sz="1800" b="1" dirty="0" err="1"/>
                        <a:t>wisi</a:t>
                      </a:r>
                      <a:endParaRPr sz="1800" b="1" dirty="0">
                        <a:solidFill>
                          <a:schemeClr val="accent1"/>
                        </a:solidFill>
                        <a:latin typeface="Arial" panose="020B0604020202020204" pitchFamily="34" charset="0"/>
                        <a:ea typeface="Arial"/>
                        <a:cs typeface="Arial" panose="020B0604020202020204" pitchFamily="34" charset="0"/>
                        <a:sym typeface="Arial"/>
                      </a:endParaRPr>
                    </a:p>
                  </a:txBody>
                  <a:tcPr marL="81994" marR="81994" marT="81994" marB="81994" anchor="ctr" horzOverflow="overflow">
                    <a:lnL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863917">
                <a:tc>
                  <a:txBody>
                    <a:bodyPr/>
                    <a:lstStyle/>
                    <a:p>
                      <a:r>
                        <a:rPr lang="de-DE" sz="16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Consectetur</a:t>
                      </a:r>
                      <a:r>
                        <a:rPr lang="de-DE" sz="16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6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adipisici</a:t>
                      </a:r>
                      <a:r>
                        <a:rPr lang="de-DE" sz="16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6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elit</a:t>
                      </a:r>
                      <a:endParaRPr lang="de-DE" sz="16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r>
                        <a:rPr lang="de-DE" sz="16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(sed </a:t>
                      </a:r>
                      <a:r>
                        <a:rPr lang="de-DE" sz="16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eiusmod</a:t>
                      </a:r>
                      <a:r>
                        <a:rPr lang="de-DE" sz="16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 </a:t>
                      </a:r>
                    </a:p>
                  </a:txBody>
                  <a:tcPr marL="81994" marR="81994" marT="81994" marB="81994" anchor="ctr" horzOverflow="overflow">
                    <a:lnL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Accumsan</a:t>
                      </a:r>
                      <a:r>
                        <a:rPr lang="de-DE" sz="16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et </a:t>
                      </a:r>
                      <a:r>
                        <a:rPr lang="de-DE" sz="16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iusto</a:t>
                      </a:r>
                      <a:endParaRPr lang="de-DE" sz="16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1994" marR="81994" marT="81994" marB="81994" anchor="ctr" horzOverflow="overflow">
                    <a:lnL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Nam </a:t>
                      </a:r>
                      <a:r>
                        <a:rPr lang="de-DE" sz="16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liber</a:t>
                      </a:r>
                      <a:r>
                        <a:rPr lang="de-DE" sz="16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6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tempor</a:t>
                      </a:r>
                      <a:endParaRPr lang="de-DE" sz="16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1994" marR="81994" marT="81994" marB="81994" anchor="ctr" horzOverflow="overflow">
                    <a:lnL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6391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Incidunt</a:t>
                      </a:r>
                      <a:endParaRPr lang="de-DE" sz="16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1994" marR="81994" marT="81994" marB="81994" anchor="ctr" horzOverflow="overflow">
                    <a:lnL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Labore</a:t>
                      </a:r>
                    </a:p>
                  </a:txBody>
                  <a:tcPr marL="81994" marR="81994" marT="81994" marB="81994" anchor="ctr" horzOverflow="overflow">
                    <a:lnL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Odio</a:t>
                      </a:r>
                      <a:r>
                        <a:rPr lang="de-DE" sz="16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6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dignissim</a:t>
                      </a:r>
                      <a:endParaRPr lang="de-DE" sz="16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1994" marR="81994" marT="81994" marB="81994" anchor="ctr" horzOverflow="overflow">
                    <a:lnL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863917">
                <a:tc>
                  <a:txBody>
                    <a:bodyPr/>
                    <a:lstStyle/>
                    <a:p>
                      <a:pPr algn="l" defTabSz="914400"/>
                      <a:r>
                        <a:rPr lang="de-DE" sz="16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Laboris</a:t>
                      </a:r>
                      <a:r>
                        <a:rPr lang="de-DE" sz="16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nisi </a:t>
                      </a:r>
                      <a:r>
                        <a:rPr lang="de-DE" sz="16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ut</a:t>
                      </a:r>
                      <a:r>
                        <a:rPr lang="de-DE" sz="16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aliquid ex </a:t>
                      </a:r>
                      <a:r>
                        <a:rPr lang="de-DE" sz="16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ea</a:t>
                      </a:r>
                      <a:endParaRPr sz="1600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1994" marR="81994" marT="81994" marB="81994" anchor="ctr" horzOverflow="overflow">
                    <a:lnL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lang="de-DE" sz="16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Exercitation</a:t>
                      </a:r>
                      <a:r>
                        <a:rPr lang="de-DE" sz="16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6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ullamco</a:t>
                      </a:r>
                      <a:endParaRPr sz="1600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1994" marR="81994" marT="81994" marB="81994" anchor="ctr" horzOverflow="overflow">
                    <a:lnL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Blandit</a:t>
                      </a:r>
                      <a:r>
                        <a:rPr lang="de-DE" sz="16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6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praesent</a:t>
                      </a:r>
                      <a:r>
                        <a:rPr lang="de-DE" sz="16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6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luptatum</a:t>
                      </a:r>
                      <a:endParaRPr lang="de-DE" sz="16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1994" marR="81994" marT="81994" marB="81994" anchor="ctr" horzOverflow="overflow">
                    <a:lnL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86391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Nam </a:t>
                      </a:r>
                      <a:r>
                        <a:rPr lang="de-DE" sz="16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liber</a:t>
                      </a:r>
                      <a:r>
                        <a:rPr lang="de-DE" sz="16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6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tempor</a:t>
                      </a:r>
                      <a:endParaRPr lang="de-DE" sz="16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1994" marR="81994" marT="81994" marB="81994" anchor="ctr" horzOverflow="overflow">
                    <a:lnL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lang="de-DE" sz="16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Quis</a:t>
                      </a:r>
                      <a:r>
                        <a:rPr lang="de-DE" sz="16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6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nostrud</a:t>
                      </a:r>
                      <a:r>
                        <a:rPr lang="de-DE" sz="16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6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exerci</a:t>
                      </a:r>
                      <a:r>
                        <a:rPr lang="de-DE" sz="16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6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tation</a:t>
                      </a:r>
                      <a:r>
                        <a:rPr lang="de-DE" sz="16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endParaRPr sz="1600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1994" marR="81994" marT="81994" marB="81994" anchor="ctr" horzOverflow="overflow">
                    <a:lnL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lang="de-DE" sz="16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Suscipit</a:t>
                      </a:r>
                      <a:r>
                        <a:rPr lang="de-DE" sz="16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6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lobortis</a:t>
                      </a:r>
                      <a:r>
                        <a:rPr lang="de-DE" sz="16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6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nisl</a:t>
                      </a:r>
                      <a:r>
                        <a:rPr lang="de-DE" sz="16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endParaRPr sz="1600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1994" marR="81994" marT="81994" marB="81994" anchor="ctr" horzOverflow="overflow">
                    <a:lnL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" name="Fußzeilenplatzhalter 4">
            <a:extLst>
              <a:ext uri="{FF2B5EF4-FFF2-40B4-BE49-F238E27FC236}">
                <a16:creationId xmlns="" xmlns:a16="http://schemas.microsoft.com/office/drawing/2014/main" id="{5210843D-BCC0-89D6-A2CA-053AD7DF4B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980800" y="6462000"/>
            <a:ext cx="6264000" cy="18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9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 smtClean="0"/>
              <a:t>Victor Maier | Bachelor Präsentation |</a:t>
            </a:r>
            <a:endParaRPr lang="de-DE" dirty="0"/>
          </a:p>
        </p:txBody>
      </p:sp>
    </p:spTree>
    <p:extLst>
      <p:ext uri="{BB962C8B-B14F-4D97-AF65-F5344CB8AC3E}">
        <p14:creationId xmlns="" xmlns:p14="http://schemas.microsoft.com/office/powerpoint/2010/main" val="8742996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9B4284EF-7F33-0714-1B7D-C9F677E7A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Tabellenfolie</a:t>
            </a:r>
            <a:br>
              <a:rPr lang="de-DE" dirty="0"/>
            </a:br>
            <a:r>
              <a:rPr lang="de-DE" dirty="0">
                <a:solidFill>
                  <a:srgbClr val="000000"/>
                </a:solidFill>
              </a:rPr>
              <a:t>Beispiel Layout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="" xmlns:a16="http://schemas.microsoft.com/office/drawing/2014/main" id="{214A57F4-F253-B8F8-C2F8-6152F60507F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3C5F1-F8A2-4B94-B0C9-FAD597E5988E}" type="datetime4">
              <a:rPr lang="de-DE" smtClean="0"/>
              <a:pPr/>
              <a:t>24. Oktober 2023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="" xmlns:a16="http://schemas.microsoft.com/office/drawing/2014/main" id="{4F517641-6D7F-CA5C-7207-CB8333AEC9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71F0E-BA57-4409-A3A5-945CC828A36E}" type="slidenum">
              <a:rPr lang="de-DE" smtClean="0"/>
              <a:pPr/>
              <a:t>33</a:t>
            </a:fld>
            <a:endParaRPr lang="de-DE" dirty="0"/>
          </a:p>
        </p:txBody>
      </p:sp>
      <p:graphicFrame>
        <p:nvGraphicFramePr>
          <p:cNvPr id="7" name="Tabelle">
            <a:extLst>
              <a:ext uri="{FF2B5EF4-FFF2-40B4-BE49-F238E27FC236}">
                <a16:creationId xmlns="" xmlns:a16="http://schemas.microsoft.com/office/drawing/2014/main" id="{21EB8DA5-F00D-FE62-3A77-26FE7ADF97FD}"/>
              </a:ext>
            </a:extLst>
          </p:cNvPr>
          <p:cNvGraphicFramePr>
            <a:graphicFrameLocks noGrp="1"/>
          </p:cNvGraphicFramePr>
          <p:nvPr>
            <p:ph type="tbl" sz="quarter" idx="13"/>
            <p:extLst>
              <p:ext uri="{D42A27DB-BD31-4B8C-83A1-F6EECF244321}">
                <p14:modId xmlns="" xmlns:p14="http://schemas.microsoft.com/office/powerpoint/2010/main" val="3529687786"/>
              </p:ext>
            </p:extLst>
          </p:nvPr>
        </p:nvGraphicFramePr>
        <p:xfrm>
          <a:off x="442913" y="1517904"/>
          <a:ext cx="11341101" cy="4319585"/>
        </p:xfrm>
        <a:graphic>
          <a:graphicData uri="http://schemas.openxmlformats.org/drawingml/2006/table">
            <a:tbl>
              <a:tblPr firstRow="1"/>
              <a:tblGrid>
                <a:gridCol w="378036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78036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3780367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863917">
                <a:tc>
                  <a:txBody>
                    <a:bodyPr/>
                    <a:lstStyle/>
                    <a:p>
                      <a:r>
                        <a:rPr lang="de-DE" sz="1800" b="1" dirty="0" err="1">
                          <a:solidFill>
                            <a:schemeClr val="accent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Lorem</a:t>
                      </a:r>
                      <a:r>
                        <a:rPr lang="de-DE" sz="1800" b="1" dirty="0">
                          <a:solidFill>
                            <a:schemeClr val="accent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800" b="1" dirty="0" err="1">
                          <a:solidFill>
                            <a:schemeClr val="accent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ipsum</a:t>
                      </a:r>
                      <a:endParaRPr lang="de-DE" sz="1800" b="1" dirty="0">
                        <a:solidFill>
                          <a:schemeClr val="accent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1994" marR="81994" marT="81994" marB="81994" anchor="ctr" horzOverflow="overflow">
                    <a:lnL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lang="de-DE" sz="1800" b="1" dirty="0">
                          <a:solidFill>
                            <a:schemeClr val="accent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Duis </a:t>
                      </a:r>
                      <a:r>
                        <a:rPr lang="de-DE" sz="1800" b="1" dirty="0" err="1">
                          <a:solidFill>
                            <a:schemeClr val="accent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autem</a:t>
                      </a:r>
                      <a:endParaRPr sz="1800" b="1" dirty="0">
                        <a:solidFill>
                          <a:schemeClr val="accent1"/>
                        </a:solidFill>
                        <a:latin typeface="Arial" panose="020B0604020202020204" pitchFamily="34" charset="0"/>
                        <a:ea typeface="Arial"/>
                        <a:cs typeface="Arial" panose="020B0604020202020204" pitchFamily="34" charset="0"/>
                        <a:sym typeface="Arial"/>
                      </a:endParaRPr>
                    </a:p>
                  </a:txBody>
                  <a:tcPr marL="81994" marR="81994" marT="81994" marB="81994" anchor="ctr" horzOverflow="overflow">
                    <a:lnL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lang="de-DE" sz="1800" b="1" dirty="0" err="1"/>
                        <a:t>Ut</a:t>
                      </a:r>
                      <a:r>
                        <a:rPr lang="de-DE" sz="1800" b="1" dirty="0"/>
                        <a:t> </a:t>
                      </a:r>
                      <a:r>
                        <a:rPr lang="de-DE" sz="1800" b="1" dirty="0" err="1"/>
                        <a:t>wisi</a:t>
                      </a:r>
                      <a:endParaRPr sz="1800" b="1" dirty="0">
                        <a:solidFill>
                          <a:schemeClr val="accent1"/>
                        </a:solidFill>
                        <a:latin typeface="Arial" panose="020B0604020202020204" pitchFamily="34" charset="0"/>
                        <a:ea typeface="Arial"/>
                        <a:cs typeface="Arial" panose="020B0604020202020204" pitchFamily="34" charset="0"/>
                        <a:sym typeface="Arial"/>
                      </a:endParaRPr>
                    </a:p>
                  </a:txBody>
                  <a:tcPr marL="81994" marR="81994" marT="81994" marB="81994" anchor="ctr" horzOverflow="overflow">
                    <a:lnL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863917">
                <a:tc>
                  <a:txBody>
                    <a:bodyPr/>
                    <a:lstStyle/>
                    <a:p>
                      <a:r>
                        <a:rPr lang="de-DE" sz="16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Consectetur</a:t>
                      </a:r>
                      <a:r>
                        <a:rPr lang="de-DE" sz="16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6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adipisici</a:t>
                      </a:r>
                      <a:r>
                        <a:rPr lang="de-DE" sz="16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6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elit</a:t>
                      </a:r>
                      <a:endParaRPr lang="de-DE" sz="16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1994" marR="81994" marT="81994" marB="81994" anchor="ctr" horzOverflow="overflow">
                    <a:lnL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Accumsan</a:t>
                      </a:r>
                      <a:r>
                        <a:rPr lang="de-DE" sz="16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et </a:t>
                      </a:r>
                      <a:r>
                        <a:rPr lang="de-DE" sz="16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iusto</a:t>
                      </a:r>
                      <a:endParaRPr lang="de-DE" sz="16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1994" marR="81994" marT="81994" marB="81994" anchor="ctr" horzOverflow="overflow">
                    <a:lnL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Nam </a:t>
                      </a:r>
                      <a:r>
                        <a:rPr lang="de-DE" sz="16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liber</a:t>
                      </a:r>
                      <a:r>
                        <a:rPr lang="de-DE" sz="16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6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tempor</a:t>
                      </a:r>
                      <a:endParaRPr lang="de-DE" sz="16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1994" marR="81994" marT="81994" marB="81994" anchor="ctr" horzOverflow="overflow">
                    <a:lnL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6391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Incidunt</a:t>
                      </a:r>
                      <a:endParaRPr lang="de-DE" sz="16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1994" marR="81994" marT="81994" marB="81994" anchor="ctr" horzOverflow="overflow">
                    <a:lnL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Labore</a:t>
                      </a:r>
                    </a:p>
                  </a:txBody>
                  <a:tcPr marL="81994" marR="81994" marT="81994" marB="81994" anchor="ctr" horzOverflow="overflow">
                    <a:lnL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lang="de-DE" sz="16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Laboris</a:t>
                      </a:r>
                      <a:r>
                        <a:rPr lang="de-DE" sz="16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nisi </a:t>
                      </a:r>
                      <a:r>
                        <a:rPr lang="de-DE" sz="16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ut</a:t>
                      </a:r>
                      <a:r>
                        <a:rPr lang="de-DE" sz="16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aliquid ex </a:t>
                      </a:r>
                      <a:r>
                        <a:rPr lang="de-DE" sz="16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ea</a:t>
                      </a:r>
                      <a:endParaRPr sz="1600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1994" marR="81994" marT="81994" marB="81994" anchor="ctr" horzOverflow="overflow">
                    <a:lnL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863917">
                <a:tc>
                  <a:txBody>
                    <a:bodyPr/>
                    <a:lstStyle/>
                    <a:p>
                      <a:pPr algn="l" defTabSz="914400"/>
                      <a:r>
                        <a:rPr lang="de-DE" sz="16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Exercitation</a:t>
                      </a:r>
                      <a:r>
                        <a:rPr lang="de-DE" sz="16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6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ullamco</a:t>
                      </a:r>
                      <a:endParaRPr sz="1600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1994" marR="81994" marT="81994" marB="81994" anchor="ctr" horzOverflow="overflow">
                    <a:lnL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Blandit</a:t>
                      </a:r>
                      <a:r>
                        <a:rPr lang="de-DE" sz="16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6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praesent</a:t>
                      </a:r>
                      <a:r>
                        <a:rPr lang="de-DE" sz="16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6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luptatum</a:t>
                      </a:r>
                      <a:endParaRPr lang="de-DE" sz="16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1994" marR="81994" marT="81994" marB="81994" anchor="ctr" horzOverflow="overflow">
                    <a:lnL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Nam </a:t>
                      </a:r>
                      <a:r>
                        <a:rPr lang="de-DE" sz="16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liber</a:t>
                      </a:r>
                      <a:r>
                        <a:rPr lang="de-DE" sz="16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6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tempor</a:t>
                      </a:r>
                      <a:endParaRPr lang="de-DE" sz="16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1994" marR="81994" marT="81994" marB="81994" anchor="ctr" horzOverflow="overflow">
                    <a:lnL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863917">
                <a:tc>
                  <a:txBody>
                    <a:bodyPr/>
                    <a:lstStyle/>
                    <a:p>
                      <a:pPr algn="l" defTabSz="914400"/>
                      <a:r>
                        <a:rPr lang="de-DE" sz="16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Quis</a:t>
                      </a:r>
                      <a:r>
                        <a:rPr lang="de-DE" sz="16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6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nostrud</a:t>
                      </a:r>
                      <a:r>
                        <a:rPr lang="de-DE" sz="16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6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exerci</a:t>
                      </a:r>
                      <a:r>
                        <a:rPr lang="de-DE" sz="16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6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tation</a:t>
                      </a:r>
                      <a:r>
                        <a:rPr lang="de-DE" sz="16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endParaRPr sz="1600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1994" marR="81994" marT="81994" marB="81994" anchor="ctr" horzOverflow="overflow">
                    <a:lnL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lang="de-DE" sz="16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Suscipit</a:t>
                      </a:r>
                      <a:r>
                        <a:rPr lang="de-DE" sz="16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6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lobortis</a:t>
                      </a:r>
                      <a:r>
                        <a:rPr lang="de-DE" sz="16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6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nisl</a:t>
                      </a:r>
                      <a:r>
                        <a:rPr lang="de-DE" sz="16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endParaRPr sz="1600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1994" marR="81994" marT="81994" marB="81994" anchor="ctr" horzOverflow="overflow">
                    <a:lnL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lang="de-DE" sz="16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Perdiet</a:t>
                      </a:r>
                      <a:r>
                        <a:rPr lang="de-DE" sz="16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6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doming</a:t>
                      </a:r>
                      <a:r>
                        <a:rPr lang="de-DE" sz="16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endParaRPr sz="1600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1994" marR="81994" marT="81994" marB="81994" anchor="ctr" horzOverflow="overflow">
                    <a:lnL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" name="Fußzeilenplatzhalter 4">
            <a:extLst>
              <a:ext uri="{FF2B5EF4-FFF2-40B4-BE49-F238E27FC236}">
                <a16:creationId xmlns="" xmlns:a16="http://schemas.microsoft.com/office/drawing/2014/main" id="{06873D3E-86DB-1C63-918D-FCEACBC8FC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980800" y="6462000"/>
            <a:ext cx="6264000" cy="18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9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 smtClean="0"/>
              <a:t>Victor Maier | Bachelor Präsentation |</a:t>
            </a:r>
            <a:endParaRPr lang="de-DE" dirty="0"/>
          </a:p>
        </p:txBody>
      </p:sp>
    </p:spTree>
    <p:extLst>
      <p:ext uri="{BB962C8B-B14F-4D97-AF65-F5344CB8AC3E}">
        <p14:creationId xmlns="" xmlns:p14="http://schemas.microsoft.com/office/powerpoint/2010/main" val="30401205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AF569647-CB96-64A5-CD8D-6E45E97291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Tabellenfolie</a:t>
            </a:r>
            <a:br>
              <a:rPr lang="de-DE" dirty="0"/>
            </a:br>
            <a:r>
              <a:rPr lang="de-DE" dirty="0">
                <a:solidFill>
                  <a:srgbClr val="000000"/>
                </a:solidFill>
              </a:rPr>
              <a:t>Beispiel Layout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="" xmlns:a16="http://schemas.microsoft.com/office/drawing/2014/main" id="{2D13FB0B-3A2D-C230-860B-5C94EE86ECC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78A54-A484-44C1-8B80-165834BEC787}" type="datetime4">
              <a:rPr lang="de-DE" smtClean="0"/>
              <a:pPr/>
              <a:t>24. Oktober 2023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="" xmlns:a16="http://schemas.microsoft.com/office/drawing/2014/main" id="{ABF534DC-D19E-50F0-C353-1A5523001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71F0E-BA57-4409-A3A5-945CC828A36E}" type="slidenum">
              <a:rPr lang="de-DE" smtClean="0"/>
              <a:pPr/>
              <a:t>34</a:t>
            </a:fld>
            <a:endParaRPr lang="de-DE" dirty="0"/>
          </a:p>
        </p:txBody>
      </p:sp>
      <p:graphicFrame>
        <p:nvGraphicFramePr>
          <p:cNvPr id="7" name="Studierendenzahlen nach Fachbereichen (Köpfe)-1">
            <a:extLst>
              <a:ext uri="{FF2B5EF4-FFF2-40B4-BE49-F238E27FC236}">
                <a16:creationId xmlns="" xmlns:a16="http://schemas.microsoft.com/office/drawing/2014/main" id="{145A394E-F618-99B2-CD1D-97ED8CB7CB37}"/>
              </a:ext>
            </a:extLst>
          </p:cNvPr>
          <p:cNvGraphicFramePr>
            <a:graphicFrameLocks noGrp="1"/>
          </p:cNvGraphicFramePr>
          <p:nvPr>
            <p:ph type="tbl" sz="quarter" idx="13"/>
            <p:extLst>
              <p:ext uri="{D42A27DB-BD31-4B8C-83A1-F6EECF244321}">
                <p14:modId xmlns="" xmlns:p14="http://schemas.microsoft.com/office/powerpoint/2010/main" val="2508948080"/>
              </p:ext>
            </p:extLst>
          </p:nvPr>
        </p:nvGraphicFramePr>
        <p:xfrm>
          <a:off x="442913" y="1517904"/>
          <a:ext cx="11341100" cy="4319584"/>
        </p:xfrm>
        <a:graphic>
          <a:graphicData uri="http://schemas.openxmlformats.org/drawingml/2006/table">
            <a:tbl>
              <a:tblPr firstRow="1"/>
              <a:tblGrid>
                <a:gridCol w="424120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77497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774973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77497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774973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626952">
                <a:tc gridSpan="5">
                  <a:txBody>
                    <a:bodyPr/>
                    <a:lstStyle/>
                    <a:p>
                      <a:r>
                        <a:rPr lang="da-DK" sz="1800" b="1" dirty="0">
                          <a:solidFill>
                            <a:schemeClr val="accent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Lorem ipsum dolor sit amet</a:t>
                      </a:r>
                      <a:endParaRPr lang="de-DE" sz="1800" b="1" dirty="0">
                        <a:solidFill>
                          <a:schemeClr val="accent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6779" marR="96779" marT="48390" marB="48390" anchor="ctr" horzOverflow="overflow">
                    <a:lnL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F0FA">
                        <a:alpha val="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61579">
                <a:tc>
                  <a:txBody>
                    <a:bodyPr/>
                    <a:lstStyle/>
                    <a:p>
                      <a:pPr algn="l" defTabSz="914400"/>
                      <a:r>
                        <a:rPr lang="de-DE" sz="1400" b="1" dirty="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Arial"/>
                          <a:cs typeface="Arial" panose="020B0604020202020204" pitchFamily="34" charset="0"/>
                          <a:sym typeface="Arial"/>
                        </a:rPr>
                        <a:t>Duis </a:t>
                      </a:r>
                      <a:r>
                        <a:rPr lang="de-DE" sz="1400" b="1" dirty="0" err="1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Arial"/>
                          <a:cs typeface="Arial" panose="020B0604020202020204" pitchFamily="34" charset="0"/>
                          <a:sym typeface="Arial"/>
                        </a:rPr>
                        <a:t>autem</a:t>
                      </a:r>
                      <a:endParaRPr sz="1400" b="1" dirty="0">
                        <a:solidFill>
                          <a:srgbClr val="FFFFFF"/>
                        </a:solidFill>
                        <a:latin typeface="Arial" panose="020B0604020202020204" pitchFamily="34" charset="0"/>
                        <a:ea typeface="Arial"/>
                        <a:cs typeface="Arial" panose="020B0604020202020204" pitchFamily="34" charset="0"/>
                        <a:sym typeface="Arial"/>
                      </a:endParaRPr>
                    </a:p>
                  </a:txBody>
                  <a:tcPr marL="44369" marR="44369" marT="44369" marB="44369" anchor="ctr" horzOverflow="overflow">
                    <a:lnL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 dirty="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Arial"/>
                          <a:cs typeface="Arial" panose="020B0604020202020204" pitchFamily="34" charset="0"/>
                          <a:sym typeface="Arial"/>
                        </a:rPr>
                        <a:t>2020/21</a:t>
                      </a:r>
                    </a:p>
                  </a:txBody>
                  <a:tcPr marL="44369" marR="44369" marT="44369" marB="44369" anchor="ctr" horzOverflow="overflow">
                    <a:lnL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 dirty="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Arial"/>
                          <a:cs typeface="Arial" panose="020B0604020202020204" pitchFamily="34" charset="0"/>
                          <a:sym typeface="Arial"/>
                        </a:rPr>
                        <a:t>2021/22</a:t>
                      </a:r>
                    </a:p>
                  </a:txBody>
                  <a:tcPr marL="44369" marR="44369" marT="44369" marB="44369" anchor="ctr" horzOverflow="overflow">
                    <a:lnL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 dirty="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Arial"/>
                          <a:cs typeface="Arial" panose="020B0604020202020204" pitchFamily="34" charset="0"/>
                          <a:sym typeface="Arial"/>
                        </a:rPr>
                        <a:t>2022/23</a:t>
                      </a:r>
                    </a:p>
                  </a:txBody>
                  <a:tcPr marL="44369" marR="44369" marT="44369" marB="44369" anchor="ctr" horzOverflow="overflow">
                    <a:lnL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 dirty="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Arial"/>
                          <a:cs typeface="Arial" panose="020B0604020202020204" pitchFamily="34" charset="0"/>
                          <a:sym typeface="Arial"/>
                        </a:rPr>
                        <a:t>2023/24</a:t>
                      </a:r>
                    </a:p>
                  </a:txBody>
                  <a:tcPr marL="44369" marR="44369" marT="44369" marB="44369" anchor="ctr" horzOverflow="overflow">
                    <a:lnL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61579">
                <a:tc>
                  <a:txBody>
                    <a:bodyPr/>
                    <a:lstStyle/>
                    <a:p>
                      <a:pPr algn="l" defTabSz="914400"/>
                      <a:r>
                        <a:rPr lang="de-DE" sz="1400" b="1" dirty="0" err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Consectetur</a:t>
                      </a:r>
                      <a:r>
                        <a:rPr lang="de-DE" sz="1400" b="1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400" b="1" dirty="0" err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adipisici</a:t>
                      </a:r>
                      <a:r>
                        <a:rPr lang="de-DE" sz="1400" b="1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400" b="1" dirty="0" err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elit</a:t>
                      </a:r>
                      <a:endParaRPr lang="de-DE" sz="1400" b="1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369" marR="44369" marT="44369" marB="44369" anchor="ctr" horzOverflow="overflow">
                    <a:lnL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2000"/>
                      </a:pPr>
                      <a:endParaRPr sz="1400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369" marR="44369" marT="44369" marB="44369" anchor="ctr" horzOverflow="overflow">
                    <a:lnL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2000"/>
                      </a:pPr>
                      <a:endParaRPr sz="1400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369" marR="44369" marT="44369" marB="44369" anchor="ctr" horzOverflow="overflow">
                    <a:lnL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2000"/>
                      </a:pPr>
                      <a:endParaRPr sz="1400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369" marR="44369" marT="44369" marB="44369" anchor="ctr" horzOverflow="overflow">
                    <a:lnL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2000"/>
                      </a:pPr>
                      <a:endParaRPr sz="1400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369" marR="44369" marT="44369" marB="44369" anchor="ctr" horzOverflow="overflow">
                    <a:lnL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461579">
                <a:tc>
                  <a:txBody>
                    <a:bodyPr/>
                    <a:lstStyle/>
                    <a:p>
                      <a:r>
                        <a:rPr lang="de-DE" sz="14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Accumsan</a:t>
                      </a:r>
                      <a:r>
                        <a:rPr lang="de-DE" sz="14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et </a:t>
                      </a:r>
                      <a:r>
                        <a:rPr lang="de-DE" sz="14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iusto</a:t>
                      </a:r>
                      <a:endParaRPr lang="de-DE" sz="14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369" marR="44369" marT="44369" marB="44369" anchor="ctr" horzOverflow="overflow">
                    <a:lnL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456</a:t>
                      </a:r>
                    </a:p>
                  </a:txBody>
                  <a:tcPr marL="44369" marR="44369" marT="44369" marB="44369" anchor="ctr" horzOverflow="overflow">
                    <a:lnL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428</a:t>
                      </a:r>
                    </a:p>
                  </a:txBody>
                  <a:tcPr marL="44369" marR="44369" marT="44369" marB="44369" anchor="ctr" horzOverflow="overflow">
                    <a:lnL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526</a:t>
                      </a:r>
                    </a:p>
                  </a:txBody>
                  <a:tcPr marL="44369" marR="44369" marT="44369" marB="44369" anchor="ctr" horzOverflow="overflow">
                    <a:lnL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542</a:t>
                      </a:r>
                    </a:p>
                  </a:txBody>
                  <a:tcPr marL="44369" marR="44369" marT="44369" marB="44369" anchor="ctr" horzOverflow="overflow">
                    <a:lnL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6157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Nam </a:t>
                      </a:r>
                      <a:r>
                        <a:rPr lang="de-DE" sz="14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liber</a:t>
                      </a:r>
                      <a:r>
                        <a:rPr lang="de-DE" sz="14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4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tempor</a:t>
                      </a:r>
                      <a:endParaRPr lang="de-DE" sz="14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369" marR="44369" marT="44369" marB="44369" anchor="ctr" horzOverflow="overflow">
                    <a:lnL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266</a:t>
                      </a:r>
                    </a:p>
                  </a:txBody>
                  <a:tcPr marL="44369" marR="44369" marT="44369" marB="44369" anchor="ctr" horzOverflow="overflow">
                    <a:lnL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308</a:t>
                      </a:r>
                    </a:p>
                  </a:txBody>
                  <a:tcPr marL="44369" marR="44369" marT="44369" marB="44369" anchor="ctr" horzOverflow="overflow">
                    <a:lnL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361</a:t>
                      </a:r>
                    </a:p>
                  </a:txBody>
                  <a:tcPr marL="44369" marR="44369" marT="44369" marB="44369" anchor="ctr" horzOverflow="overflow">
                    <a:lnL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441</a:t>
                      </a:r>
                    </a:p>
                  </a:txBody>
                  <a:tcPr marL="44369" marR="44369" marT="44369" marB="44369" anchor="ctr" horzOverflow="overflow">
                    <a:lnL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6157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Incidunt</a:t>
                      </a:r>
                      <a:endParaRPr lang="de-DE" sz="14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369" marR="44369" marT="44369" marB="44369" anchor="ctr" horzOverflow="overflow">
                    <a:lnL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496</a:t>
                      </a:r>
                    </a:p>
                  </a:txBody>
                  <a:tcPr marL="44369" marR="44369" marT="44369" marB="44369" anchor="ctr" horzOverflow="overflow">
                    <a:lnL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526</a:t>
                      </a:r>
                    </a:p>
                  </a:txBody>
                  <a:tcPr marL="44369" marR="44369" marT="44369" marB="44369" anchor="ctr" horzOverflow="overflow">
                    <a:lnL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536</a:t>
                      </a:r>
                    </a:p>
                  </a:txBody>
                  <a:tcPr marL="44369" marR="44369" marT="44369" marB="44369" anchor="ctr" horzOverflow="overflow">
                    <a:lnL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531</a:t>
                      </a:r>
                    </a:p>
                  </a:txBody>
                  <a:tcPr marL="44369" marR="44369" marT="44369" marB="44369" anchor="ctr" horzOverflow="overflow">
                    <a:lnL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6157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Labore</a:t>
                      </a:r>
                    </a:p>
                  </a:txBody>
                  <a:tcPr marL="44369" marR="44369" marT="44369" marB="44369" anchor="ctr" horzOverflow="overflow">
                    <a:lnL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451</a:t>
                      </a:r>
                    </a:p>
                  </a:txBody>
                  <a:tcPr marL="44369" marR="44369" marT="44369" marB="44369" anchor="ctr" horzOverflow="overflow">
                    <a:lnL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438</a:t>
                      </a:r>
                    </a:p>
                  </a:txBody>
                  <a:tcPr marL="44369" marR="44369" marT="44369" marB="44369" anchor="ctr" horzOverflow="overflow">
                    <a:lnL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531</a:t>
                      </a:r>
                    </a:p>
                  </a:txBody>
                  <a:tcPr marL="44369" marR="44369" marT="44369" marB="44369" anchor="ctr" horzOverflow="overflow">
                    <a:lnL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570</a:t>
                      </a:r>
                    </a:p>
                  </a:txBody>
                  <a:tcPr marL="44369" marR="44369" marT="44369" marB="44369" anchor="ctr" horzOverflow="overflow">
                    <a:lnL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461579">
                <a:tc>
                  <a:txBody>
                    <a:bodyPr/>
                    <a:lstStyle/>
                    <a:p>
                      <a:pPr algn="l" defTabSz="914400"/>
                      <a:r>
                        <a:rPr lang="de-DE" sz="1400" b="1" dirty="0" err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Laboris</a:t>
                      </a:r>
                      <a:r>
                        <a:rPr lang="de-DE" sz="1400" b="1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nisi </a:t>
                      </a:r>
                      <a:r>
                        <a:rPr lang="de-DE" sz="1400" b="1" dirty="0" err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ut</a:t>
                      </a:r>
                      <a:r>
                        <a:rPr lang="de-DE" sz="1400" b="1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aliquid ex </a:t>
                      </a:r>
                      <a:r>
                        <a:rPr lang="de-DE" sz="1400" b="1" dirty="0" err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ea</a:t>
                      </a:r>
                      <a:endParaRPr sz="1400" b="1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369" marR="44369" marT="44369" marB="44369" anchor="ctr" horzOverflow="overflow">
                    <a:lnL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 b="1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3561</a:t>
                      </a:r>
                    </a:p>
                  </a:txBody>
                  <a:tcPr marL="44369" marR="44369" marT="44369" marB="44369" anchor="ctr" horzOverflow="overflow">
                    <a:lnL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 b="1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3576</a:t>
                      </a:r>
                    </a:p>
                  </a:txBody>
                  <a:tcPr marL="44369" marR="44369" marT="44369" marB="44369" anchor="ctr" horzOverflow="overflow">
                    <a:lnL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 b="1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3620</a:t>
                      </a:r>
                    </a:p>
                  </a:txBody>
                  <a:tcPr marL="44369" marR="44369" marT="44369" marB="44369" anchor="ctr" horzOverflow="overflow">
                    <a:lnL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 b="1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3812</a:t>
                      </a:r>
                    </a:p>
                  </a:txBody>
                  <a:tcPr marL="44369" marR="44369" marT="44369" marB="44369" anchor="ctr" horzOverflow="overflow">
                    <a:lnL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461579">
                <a:tc>
                  <a:txBody>
                    <a:bodyPr/>
                    <a:lstStyle/>
                    <a:p>
                      <a:pPr algn="l" defTabSz="914400"/>
                      <a:r>
                        <a:rPr lang="de-DE" sz="14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Exercitation</a:t>
                      </a:r>
                      <a:r>
                        <a:rPr lang="de-DE" sz="14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4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ullamco</a:t>
                      </a:r>
                      <a:endParaRPr sz="1400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369" marR="44369" marT="44369" marB="44369" anchor="ctr" horzOverflow="overflow">
                    <a:lnL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1387</a:t>
                      </a:r>
                    </a:p>
                  </a:txBody>
                  <a:tcPr marL="44369" marR="44369" marT="44369" marB="44369" anchor="ctr" horzOverflow="overflow">
                    <a:lnL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1350</a:t>
                      </a:r>
                    </a:p>
                  </a:txBody>
                  <a:tcPr marL="44369" marR="44369" marT="44369" marB="44369" anchor="ctr" horzOverflow="overflow">
                    <a:lnL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1449</a:t>
                      </a:r>
                    </a:p>
                  </a:txBody>
                  <a:tcPr marL="44369" marR="44369" marT="44369" marB="44369" anchor="ctr" horzOverflow="overflow">
                    <a:lnL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1485</a:t>
                      </a:r>
                    </a:p>
                  </a:txBody>
                  <a:tcPr marL="44369" marR="44369" marT="44369" marB="44369" anchor="ctr" horzOverflow="overflow">
                    <a:lnL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6" name="Fußzeilenplatzhalter 4">
            <a:extLst>
              <a:ext uri="{FF2B5EF4-FFF2-40B4-BE49-F238E27FC236}">
                <a16:creationId xmlns="" xmlns:a16="http://schemas.microsoft.com/office/drawing/2014/main" id="{76E76650-A949-A090-8504-67CDC6E46A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980800" y="6462000"/>
            <a:ext cx="6264000" cy="18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9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 smtClean="0"/>
              <a:t>Victor Maier | Bachelor Präsentation |</a:t>
            </a:r>
            <a:endParaRPr lang="de-DE" dirty="0"/>
          </a:p>
        </p:txBody>
      </p:sp>
    </p:spTree>
    <p:extLst>
      <p:ext uri="{BB962C8B-B14F-4D97-AF65-F5344CB8AC3E}">
        <p14:creationId xmlns="" xmlns:p14="http://schemas.microsoft.com/office/powerpoint/2010/main" val="26364925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2ECA0A7C-8440-AF9A-10DD-8BC3A0F98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3" y="365125"/>
            <a:ext cx="11341100" cy="969264"/>
          </a:xfrm>
        </p:spPr>
        <p:txBody>
          <a:bodyPr/>
          <a:lstStyle/>
          <a:p>
            <a:r>
              <a:rPr lang="de-DE" dirty="0"/>
              <a:t>Hybridfolie</a:t>
            </a:r>
            <a:br>
              <a:rPr lang="de-DE" dirty="0"/>
            </a:br>
            <a:r>
              <a:rPr lang="de-DE" dirty="0">
                <a:solidFill>
                  <a:srgbClr val="000000"/>
                </a:solidFill>
              </a:rPr>
              <a:t>Beispiel Layout: Text und Tabelle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="" xmlns:a16="http://schemas.microsoft.com/office/drawing/2014/main" id="{6D1DE3A2-E2EF-E67A-3F7E-B3D3723E077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7A32C-B6E1-4865-B58B-C26B6A768DCD}" type="datetime4">
              <a:rPr lang="de-DE" smtClean="0"/>
              <a:pPr/>
              <a:t>24. Oktober 2023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="" xmlns:a16="http://schemas.microsoft.com/office/drawing/2014/main" id="{5BF0D254-6480-10BE-0818-0FE6103641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71F0E-BA57-4409-A3A5-945CC828A36E}" type="slidenum">
              <a:rPr lang="de-DE" smtClean="0"/>
              <a:pPr/>
              <a:t>35</a:t>
            </a:fld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="" xmlns:a16="http://schemas.microsoft.com/office/drawing/2014/main" id="{432F2D2C-951D-BF85-459E-1E5ACF80BDD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b="1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Lorem</a:t>
            </a:r>
            <a:r>
              <a:rPr lang="de-DE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b="1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ipsum</a:t>
            </a:r>
            <a:r>
              <a:rPr lang="de-DE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b="1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dolor</a:t>
            </a:r>
            <a:r>
              <a:rPr lang="de-DE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b="1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sit</a:t>
            </a:r>
            <a:r>
              <a:rPr lang="de-DE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b="1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amet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consectetur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adipisici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elit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sed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eiusmod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tempor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incidunt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ut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labore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et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dolore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magna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aliqua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Ut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enim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ad minim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veniam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quis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nostrud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exercitation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ullamco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laboris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nisi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ut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aliquid ex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ea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commodi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consequat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r>
              <a:rPr lang="pt-B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Duis autem vel eum iriure dolor</a:t>
            </a:r>
            <a:r>
              <a:rPr lang="de-DE" dirty="0"/>
              <a:t>:</a:t>
            </a:r>
          </a:p>
          <a:p>
            <a:pPr lvl="1"/>
            <a:r>
              <a:rPr lang="de-DE" dirty="0" err="1">
                <a:solidFill>
                  <a:schemeClr val="accent1"/>
                </a:solidFill>
              </a:rPr>
              <a:t>Ut</a:t>
            </a:r>
            <a:r>
              <a:rPr lang="de-DE" dirty="0">
                <a:solidFill>
                  <a:schemeClr val="accent1"/>
                </a:solidFill>
              </a:rPr>
              <a:t> </a:t>
            </a:r>
            <a:r>
              <a:rPr lang="de-DE" dirty="0" err="1">
                <a:solidFill>
                  <a:schemeClr val="accent1"/>
                </a:solidFill>
              </a:rPr>
              <a:t>wisi</a:t>
            </a:r>
            <a:r>
              <a:rPr lang="de-DE" dirty="0">
                <a:solidFill>
                  <a:schemeClr val="accent1"/>
                </a:solidFill>
              </a:rPr>
              <a:t> </a:t>
            </a:r>
            <a:r>
              <a:rPr lang="de-DE" dirty="0" err="1">
                <a:solidFill>
                  <a:schemeClr val="accent1"/>
                </a:solidFill>
              </a:rPr>
              <a:t>enim</a:t>
            </a:r>
            <a:r>
              <a:rPr lang="de-DE" dirty="0">
                <a:solidFill>
                  <a:schemeClr val="accent1"/>
                </a:solidFill>
              </a:rPr>
              <a:t> ad</a:t>
            </a:r>
          </a:p>
          <a:p>
            <a:pPr lvl="1"/>
            <a:r>
              <a:rPr lang="de-DE" dirty="0">
                <a:solidFill>
                  <a:schemeClr val="accent1"/>
                </a:solidFill>
              </a:rPr>
              <a:t>Nam </a:t>
            </a:r>
            <a:r>
              <a:rPr lang="de-DE" dirty="0" err="1">
                <a:solidFill>
                  <a:schemeClr val="accent1"/>
                </a:solidFill>
              </a:rPr>
              <a:t>liber</a:t>
            </a:r>
            <a:r>
              <a:rPr lang="de-DE" dirty="0">
                <a:solidFill>
                  <a:schemeClr val="accent1"/>
                </a:solidFill>
              </a:rPr>
              <a:t> </a:t>
            </a:r>
            <a:r>
              <a:rPr lang="de-DE" dirty="0" err="1">
                <a:solidFill>
                  <a:schemeClr val="accent1"/>
                </a:solidFill>
              </a:rPr>
              <a:t>tempor</a:t>
            </a:r>
            <a:endParaRPr lang="de-DE" dirty="0">
              <a:solidFill>
                <a:schemeClr val="accent1"/>
              </a:solidFill>
            </a:endParaRPr>
          </a:p>
          <a:p>
            <a:pPr lvl="1"/>
            <a:r>
              <a:rPr lang="de-DE" dirty="0" err="1">
                <a:solidFill>
                  <a:schemeClr val="accent1"/>
                </a:solidFill>
              </a:rPr>
              <a:t>Consetetur</a:t>
            </a:r>
            <a:r>
              <a:rPr lang="de-DE" dirty="0">
                <a:solidFill>
                  <a:schemeClr val="accent1"/>
                </a:solidFill>
              </a:rPr>
              <a:t> </a:t>
            </a:r>
            <a:r>
              <a:rPr lang="de-DE" dirty="0" err="1">
                <a:solidFill>
                  <a:schemeClr val="accent1"/>
                </a:solidFill>
              </a:rPr>
              <a:t>sadipscing</a:t>
            </a:r>
            <a:r>
              <a:rPr lang="de-DE" dirty="0">
                <a:solidFill>
                  <a:schemeClr val="accent1"/>
                </a:solidFill>
              </a:rPr>
              <a:t> </a:t>
            </a:r>
            <a:r>
              <a:rPr lang="de-DE" dirty="0" err="1">
                <a:solidFill>
                  <a:schemeClr val="accent1"/>
                </a:solidFill>
              </a:rPr>
              <a:t>elitr</a:t>
            </a:r>
            <a:endParaRPr lang="de-DE" dirty="0">
              <a:solidFill>
                <a:schemeClr val="accent1"/>
              </a:solidFill>
            </a:endParaRPr>
          </a:p>
          <a:p>
            <a:pPr lvl="1"/>
            <a:r>
              <a:rPr lang="de-DE" dirty="0">
                <a:solidFill>
                  <a:schemeClr val="accent1"/>
                </a:solidFill>
              </a:rPr>
              <a:t>Duis </a:t>
            </a:r>
            <a:r>
              <a:rPr lang="de-DE" dirty="0" err="1">
                <a:solidFill>
                  <a:schemeClr val="accent1"/>
                </a:solidFill>
              </a:rPr>
              <a:t>autem</a:t>
            </a:r>
            <a:r>
              <a:rPr lang="de-DE" dirty="0">
                <a:solidFill>
                  <a:schemeClr val="accent1"/>
                </a:solidFill>
              </a:rPr>
              <a:t> </a:t>
            </a:r>
            <a:r>
              <a:rPr lang="de-DE" dirty="0" err="1">
                <a:solidFill>
                  <a:schemeClr val="accent1"/>
                </a:solidFill>
              </a:rPr>
              <a:t>vel</a:t>
            </a:r>
            <a:r>
              <a:rPr lang="de-DE" dirty="0">
                <a:solidFill>
                  <a:schemeClr val="accent1"/>
                </a:solidFill>
              </a:rPr>
              <a:t> </a:t>
            </a:r>
            <a:r>
              <a:rPr lang="de-DE" dirty="0" err="1">
                <a:solidFill>
                  <a:schemeClr val="accent1"/>
                </a:solidFill>
              </a:rPr>
              <a:t>eum</a:t>
            </a: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graphicFrame>
        <p:nvGraphicFramePr>
          <p:cNvPr id="8" name="Tabellenüberschrift">
            <a:extLst>
              <a:ext uri="{FF2B5EF4-FFF2-40B4-BE49-F238E27FC236}">
                <a16:creationId xmlns="" xmlns:a16="http://schemas.microsoft.com/office/drawing/2014/main" id="{A4331386-3205-6125-1886-E646DBC4604B}"/>
              </a:ext>
            </a:extLst>
          </p:cNvPr>
          <p:cNvGraphicFramePr>
            <a:graphicFrameLocks noGrp="1"/>
          </p:cNvGraphicFramePr>
          <p:nvPr>
            <p:ph type="tbl" sz="quarter" idx="14"/>
            <p:extLst>
              <p:ext uri="{D42A27DB-BD31-4B8C-83A1-F6EECF244321}">
                <p14:modId xmlns="" xmlns:p14="http://schemas.microsoft.com/office/powerpoint/2010/main" val="163536821"/>
              </p:ext>
            </p:extLst>
          </p:nvPr>
        </p:nvGraphicFramePr>
        <p:xfrm>
          <a:off x="6383338" y="1517904"/>
          <a:ext cx="5400676" cy="4319587"/>
        </p:xfrm>
        <a:graphic>
          <a:graphicData uri="http://schemas.openxmlformats.org/drawingml/2006/table">
            <a:tbl>
              <a:tblPr firstRow="1" lastRow="1" bandRow="1"/>
              <a:tblGrid>
                <a:gridCol w="270033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70033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530652">
                <a:tc gridSpan="2">
                  <a:txBody>
                    <a:bodyPr/>
                    <a:lstStyle/>
                    <a:p>
                      <a:pPr algn="l" defTabSz="825500"/>
                      <a:r>
                        <a:rPr lang="de-DE" sz="1800" b="1" dirty="0" err="1">
                          <a:solidFill>
                            <a:schemeClr val="accent1"/>
                          </a:solidFill>
                          <a:latin typeface="Arial" panose="020B0604020202020204" pitchFamily="34" charset="0"/>
                          <a:ea typeface="Arial"/>
                          <a:cs typeface="Arial" panose="020B0604020202020204" pitchFamily="34" charset="0"/>
                          <a:sym typeface="Arial"/>
                        </a:rPr>
                        <a:t>Lorem</a:t>
                      </a:r>
                      <a:r>
                        <a:rPr lang="de-DE" sz="1800" b="1" dirty="0">
                          <a:solidFill>
                            <a:schemeClr val="accent1"/>
                          </a:solidFill>
                          <a:latin typeface="Arial" panose="020B0604020202020204" pitchFamily="34" charset="0"/>
                          <a:ea typeface="Arial"/>
                          <a:cs typeface="Arial" panose="020B0604020202020204" pitchFamily="34" charset="0"/>
                          <a:sym typeface="Arial"/>
                        </a:rPr>
                        <a:t> </a:t>
                      </a:r>
                      <a:r>
                        <a:rPr lang="de-DE" sz="1800" b="1" dirty="0" err="1">
                          <a:solidFill>
                            <a:schemeClr val="accent1"/>
                          </a:solidFill>
                          <a:latin typeface="Arial" panose="020B0604020202020204" pitchFamily="34" charset="0"/>
                          <a:ea typeface="Arial"/>
                          <a:cs typeface="Arial" panose="020B0604020202020204" pitchFamily="34" charset="0"/>
                          <a:sym typeface="Arial"/>
                        </a:rPr>
                        <a:t>ipsum</a:t>
                      </a:r>
                      <a:endParaRPr lang="de-DE" sz="1800" b="1" dirty="0">
                        <a:solidFill>
                          <a:schemeClr val="accent1"/>
                        </a:solidFill>
                        <a:latin typeface="Arial" panose="020B0604020202020204" pitchFamily="34" charset="0"/>
                        <a:ea typeface="Arial"/>
                        <a:cs typeface="Arial" panose="020B0604020202020204" pitchFamily="34" charset="0"/>
                        <a:sym typeface="Arial"/>
                      </a:endParaRPr>
                    </a:p>
                  </a:txBody>
                  <a:tcPr marL="75458" marR="75458" marT="37729" marB="37729" anchor="ctr" horzOverflow="overflow">
                    <a:lnL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757787">
                <a:tc>
                  <a:txBody>
                    <a:bodyPr/>
                    <a:lstStyle/>
                    <a:p>
                      <a:pPr algn="l" defTabSz="914400"/>
                      <a:r>
                        <a:rPr lang="de-DE" sz="1400" b="1" dirty="0">
                          <a:solidFill>
                            <a:schemeClr val="accent1"/>
                          </a:solidFill>
                          <a:latin typeface="Arial" panose="020B0604020202020204" pitchFamily="34" charset="0"/>
                          <a:ea typeface="Arial"/>
                          <a:cs typeface="Arial" panose="020B0604020202020204" pitchFamily="34" charset="0"/>
                          <a:sym typeface="Arial"/>
                        </a:rPr>
                        <a:t>Duis </a:t>
                      </a:r>
                      <a:r>
                        <a:rPr lang="de-DE" sz="1400" b="1" dirty="0" err="1">
                          <a:solidFill>
                            <a:schemeClr val="accent1"/>
                          </a:solidFill>
                          <a:latin typeface="Arial" panose="020B0604020202020204" pitchFamily="34" charset="0"/>
                          <a:ea typeface="Arial"/>
                          <a:cs typeface="Arial" panose="020B0604020202020204" pitchFamily="34" charset="0"/>
                          <a:sym typeface="Arial"/>
                        </a:rPr>
                        <a:t>autem</a:t>
                      </a:r>
                      <a:endParaRPr sz="1400" b="1" dirty="0">
                        <a:solidFill>
                          <a:schemeClr val="accent1"/>
                        </a:solidFill>
                        <a:latin typeface="Arial" panose="020B0604020202020204" pitchFamily="34" charset="0"/>
                        <a:ea typeface="Arial"/>
                        <a:cs typeface="Arial" panose="020B0604020202020204" pitchFamily="34" charset="0"/>
                        <a:sym typeface="Arial"/>
                      </a:endParaRPr>
                    </a:p>
                  </a:txBody>
                  <a:tcPr marL="41921" marR="41921" marT="41921" marB="41921" anchor="ctr" horzOverflow="overflow">
                    <a:lnL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lang="de-DE" sz="1400" b="1" dirty="0" err="1"/>
                        <a:t>Ut</a:t>
                      </a:r>
                      <a:r>
                        <a:rPr lang="de-DE" sz="1400" b="1" dirty="0"/>
                        <a:t> </a:t>
                      </a:r>
                      <a:r>
                        <a:rPr lang="de-DE" sz="1400" b="1" dirty="0" err="1"/>
                        <a:t>wisi</a:t>
                      </a:r>
                      <a:endParaRPr sz="1400" b="1" dirty="0">
                        <a:solidFill>
                          <a:schemeClr val="accent1"/>
                        </a:solidFill>
                        <a:latin typeface="Arial" panose="020B0604020202020204" pitchFamily="34" charset="0"/>
                        <a:ea typeface="Arial"/>
                        <a:cs typeface="Arial" panose="020B0604020202020204" pitchFamily="34" charset="0"/>
                        <a:sym typeface="Arial"/>
                      </a:endParaRPr>
                    </a:p>
                  </a:txBody>
                  <a:tcPr marL="41921" marR="41921" marT="41921" marB="41921" anchor="ctr" horzOverflow="overflow">
                    <a:lnL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757787">
                <a:tc>
                  <a:txBody>
                    <a:bodyPr/>
                    <a:lstStyle/>
                    <a:p>
                      <a:r>
                        <a:rPr lang="de-DE" sz="14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Consectetur</a:t>
                      </a:r>
                      <a:r>
                        <a:rPr lang="de-DE" sz="14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4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adipisici</a:t>
                      </a:r>
                      <a:r>
                        <a:rPr lang="de-DE" sz="14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4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elit</a:t>
                      </a:r>
                      <a:endParaRPr lang="de-DE" sz="14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1921" marR="41921" marT="41921" marB="41921" anchor="ctr" horzOverflow="overflow">
                    <a:lnL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Accumsan</a:t>
                      </a:r>
                      <a:r>
                        <a:rPr lang="de-DE" sz="14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et </a:t>
                      </a:r>
                      <a:r>
                        <a:rPr lang="de-DE" sz="14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iusto</a:t>
                      </a:r>
                      <a:endParaRPr lang="de-DE" sz="14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1921" marR="41921" marT="41921" marB="41921" anchor="ctr" horzOverflow="overflow">
                    <a:lnL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75778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Nam </a:t>
                      </a:r>
                      <a:r>
                        <a:rPr lang="de-DE" sz="14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liber</a:t>
                      </a:r>
                      <a:r>
                        <a:rPr lang="de-DE" sz="14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4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tempor</a:t>
                      </a:r>
                      <a:endParaRPr lang="de-DE" sz="14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1921" marR="41921" marT="41921" marB="41921" anchor="ctr" horzOverflow="overflow">
                    <a:lnL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Incidunt</a:t>
                      </a:r>
                      <a:endParaRPr lang="de-DE" sz="14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1921" marR="41921" marT="41921" marB="41921" anchor="ctr" horzOverflow="overflow">
                    <a:lnL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75778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Labore</a:t>
                      </a:r>
                    </a:p>
                  </a:txBody>
                  <a:tcPr marL="41921" marR="41921" marT="41921" marB="41921" anchor="ctr" horzOverflow="overflow">
                    <a:lnL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lang="de-DE" sz="14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Laboris</a:t>
                      </a:r>
                      <a:r>
                        <a:rPr lang="de-DE" sz="14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nisi </a:t>
                      </a:r>
                      <a:r>
                        <a:rPr lang="de-DE" sz="14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ut</a:t>
                      </a:r>
                      <a:r>
                        <a:rPr lang="de-DE" sz="14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aliquid ex </a:t>
                      </a:r>
                      <a:r>
                        <a:rPr lang="de-DE" sz="14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ea</a:t>
                      </a:r>
                      <a:endParaRPr sz="1400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1921" marR="41921" marT="41921" marB="41921" anchor="ctr" horzOverflow="overflow">
                    <a:lnL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757787">
                <a:tc>
                  <a:txBody>
                    <a:bodyPr/>
                    <a:lstStyle/>
                    <a:p>
                      <a:pPr algn="l" defTabSz="914400"/>
                      <a:r>
                        <a:rPr lang="de-DE" sz="14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Exercitation</a:t>
                      </a:r>
                      <a:r>
                        <a:rPr lang="de-DE" sz="14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4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ullamco</a:t>
                      </a:r>
                      <a:endParaRPr sz="1400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1921" marR="41921" marT="41921" marB="41921" anchor="ctr" horzOverflow="overflow">
                    <a:lnL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Blandit</a:t>
                      </a:r>
                      <a:r>
                        <a:rPr lang="de-DE" sz="14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4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praesent</a:t>
                      </a:r>
                      <a:r>
                        <a:rPr lang="de-DE" sz="14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4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luptatum</a:t>
                      </a:r>
                      <a:endParaRPr lang="de-DE" sz="14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1921" marR="41921" marT="41921" marB="41921" anchor="ctr" horzOverflow="overflow">
                    <a:lnL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7" name="Fußzeilenplatzhalter 4">
            <a:extLst>
              <a:ext uri="{FF2B5EF4-FFF2-40B4-BE49-F238E27FC236}">
                <a16:creationId xmlns="" xmlns:a16="http://schemas.microsoft.com/office/drawing/2014/main" id="{C634FE13-CF5A-9EA4-6D8B-68CC60A0ED0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980800" y="6462000"/>
            <a:ext cx="6264000" cy="18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9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 smtClean="0"/>
              <a:t>Victor Maier | Bachelor Präsentation |</a:t>
            </a:r>
            <a:endParaRPr lang="de-DE" dirty="0"/>
          </a:p>
        </p:txBody>
      </p:sp>
    </p:spTree>
    <p:extLst>
      <p:ext uri="{BB962C8B-B14F-4D97-AF65-F5344CB8AC3E}">
        <p14:creationId xmlns="" xmlns:p14="http://schemas.microsoft.com/office/powerpoint/2010/main" val="1395544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D6DFDAA1-4325-386F-F963-EEADB6118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Diagrammfolie</a:t>
            </a:r>
            <a:br>
              <a:rPr lang="de-DE" dirty="0"/>
            </a:br>
            <a:r>
              <a:rPr lang="pt-BR" dirty="0">
                <a:solidFill>
                  <a:srgbClr val="000000"/>
                </a:solidFill>
              </a:rPr>
              <a:t>Beispiel Layout: Linien- und Kreisdiagramm</a:t>
            </a:r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3" name="Datumsplatzhalter 2">
            <a:extLst>
              <a:ext uri="{FF2B5EF4-FFF2-40B4-BE49-F238E27FC236}">
                <a16:creationId xmlns="" xmlns:a16="http://schemas.microsoft.com/office/drawing/2014/main" id="{14D04AB0-8CBB-2DF7-ACA2-A0E6B02A1B4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9BCF7C-175F-4016-8E8D-DF9037F9291B}" type="datetime4">
              <a:rPr lang="de-DE" smtClean="0"/>
              <a:pPr/>
              <a:t>24. Oktober 2023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="" xmlns:a16="http://schemas.microsoft.com/office/drawing/2014/main" id="{93B14D60-B07C-C013-18D8-92822D325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71F0E-BA57-4409-A3A5-945CC828A36E}" type="slidenum">
              <a:rPr lang="de-DE" smtClean="0"/>
              <a:pPr/>
              <a:t>36</a:t>
            </a:fld>
            <a:endParaRPr lang="de-DE" dirty="0"/>
          </a:p>
        </p:txBody>
      </p:sp>
      <p:graphicFrame>
        <p:nvGraphicFramePr>
          <p:cNvPr id="14" name="Personal des öffentlichen Dienstes  in Deutschland im kommunalen  Bereich nach Aufgabenbereich 2016" descr="Kreisdiagramm">
            <a:extLst>
              <a:ext uri="{FF2B5EF4-FFF2-40B4-BE49-F238E27FC236}">
                <a16:creationId xmlns="" xmlns:a16="http://schemas.microsoft.com/office/drawing/2014/main" id="{F3C227FB-4A93-67F0-B3C0-D8D9E9E16628}"/>
              </a:ext>
            </a:extLst>
          </p:cNvPr>
          <p:cNvGraphicFramePr>
            <a:graphicFrameLocks noGrp="1"/>
          </p:cNvGraphicFramePr>
          <p:nvPr>
            <p:ph type="chart" sz="quarter" idx="14"/>
            <p:extLst>
              <p:ext uri="{D42A27DB-BD31-4B8C-83A1-F6EECF244321}">
                <p14:modId xmlns="" xmlns:p14="http://schemas.microsoft.com/office/powerpoint/2010/main" val="3432001888"/>
              </p:ext>
            </p:extLst>
          </p:nvPr>
        </p:nvGraphicFramePr>
        <p:xfrm>
          <a:off x="6383338" y="1517904"/>
          <a:ext cx="5400675" cy="43195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8" name="Diagrammplatzhalter 7" descr="Liniendiagramm">
            <a:extLst>
              <a:ext uri="{FF2B5EF4-FFF2-40B4-BE49-F238E27FC236}">
                <a16:creationId xmlns="" xmlns:a16="http://schemas.microsoft.com/office/drawing/2014/main" id="{747768FC-65A3-16E8-9727-E2D7D60D3158}"/>
              </a:ext>
            </a:extLst>
          </p:cNvPr>
          <p:cNvGraphicFramePr>
            <a:graphicFrameLocks noGrp="1"/>
          </p:cNvGraphicFramePr>
          <p:nvPr>
            <p:ph type="chart" sz="quarter" idx="15"/>
            <p:extLst>
              <p:ext uri="{D42A27DB-BD31-4B8C-83A1-F6EECF244321}">
                <p14:modId xmlns="" xmlns:p14="http://schemas.microsoft.com/office/powerpoint/2010/main" val="2707113334"/>
              </p:ext>
            </p:extLst>
          </p:nvPr>
        </p:nvGraphicFramePr>
        <p:xfrm>
          <a:off x="442913" y="1517904"/>
          <a:ext cx="5400675" cy="43195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Fußzeilenplatzhalter 4">
            <a:extLst>
              <a:ext uri="{FF2B5EF4-FFF2-40B4-BE49-F238E27FC236}">
                <a16:creationId xmlns="" xmlns:a16="http://schemas.microsoft.com/office/drawing/2014/main" id="{6CFF524A-12FC-FE46-2ED4-02D50B96A6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980800" y="6462000"/>
            <a:ext cx="6264000" cy="18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9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 smtClean="0"/>
              <a:t>Victor Maier | Bachelor Präsentation |</a:t>
            </a:r>
            <a:endParaRPr lang="de-DE" dirty="0"/>
          </a:p>
        </p:txBody>
      </p:sp>
    </p:spTree>
    <p:extLst>
      <p:ext uri="{BB962C8B-B14F-4D97-AF65-F5344CB8AC3E}">
        <p14:creationId xmlns="" xmlns:p14="http://schemas.microsoft.com/office/powerpoint/2010/main" val="42509941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EDEFBB38-CD33-606A-64DA-0EDAD2CF0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Hybridfolie</a:t>
            </a:r>
            <a:br>
              <a:rPr lang="de-DE" dirty="0"/>
            </a:br>
            <a:r>
              <a:rPr lang="de-DE" dirty="0">
                <a:solidFill>
                  <a:srgbClr val="000000"/>
                </a:solidFill>
              </a:rPr>
              <a:t>Beispiel Layout: Text und Säulendiagramm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="" xmlns:a16="http://schemas.microsoft.com/office/drawing/2014/main" id="{4F042E42-DFE0-1F7F-CC73-BF0C1355EFA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6BAFA-910B-4530-AFF5-FEA8CD444C2C}" type="datetime4">
              <a:rPr lang="de-DE" smtClean="0"/>
              <a:pPr/>
              <a:t>24. Oktober 2023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="" xmlns:a16="http://schemas.microsoft.com/office/drawing/2014/main" id="{FBBF60B0-60F4-FBE8-2644-0BFFA4339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71F0E-BA57-4409-A3A5-945CC828A36E}" type="slidenum">
              <a:rPr lang="de-DE" smtClean="0"/>
              <a:pPr/>
              <a:t>37</a:t>
            </a:fld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="" xmlns:a16="http://schemas.microsoft.com/office/drawing/2014/main" id="{C10737FC-B493-D01C-34DD-2C1B0F589CF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b="1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Lorem</a:t>
            </a:r>
            <a:r>
              <a:rPr lang="de-DE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b="1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ipsum</a:t>
            </a:r>
            <a:r>
              <a:rPr lang="de-DE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b="1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dolor</a:t>
            </a:r>
            <a:r>
              <a:rPr lang="de-DE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b="1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sit</a:t>
            </a:r>
            <a:r>
              <a:rPr lang="de-DE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b="1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amet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consectetur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adipisici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elit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sed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eiusmod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tempor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incidunt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ut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labore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et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dolore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magna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aliqua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Ut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enim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ad minim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veniam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quis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nostrud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exercitation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ullamco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laboris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nisi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ut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aliquid ex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ea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commodi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consequat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r>
              <a:rPr lang="pt-B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Duis autem vel eum iriure dolor</a:t>
            </a:r>
            <a:r>
              <a:rPr lang="de-DE" dirty="0"/>
              <a:t>:</a:t>
            </a:r>
          </a:p>
          <a:p>
            <a:pPr lvl="1"/>
            <a:r>
              <a:rPr lang="de-DE" dirty="0" err="1">
                <a:solidFill>
                  <a:schemeClr val="accent1"/>
                </a:solidFill>
              </a:rPr>
              <a:t>Ut</a:t>
            </a:r>
            <a:r>
              <a:rPr lang="de-DE" dirty="0">
                <a:solidFill>
                  <a:schemeClr val="accent1"/>
                </a:solidFill>
              </a:rPr>
              <a:t> </a:t>
            </a:r>
            <a:r>
              <a:rPr lang="de-DE" dirty="0" err="1">
                <a:solidFill>
                  <a:schemeClr val="accent1"/>
                </a:solidFill>
              </a:rPr>
              <a:t>wisi</a:t>
            </a:r>
            <a:r>
              <a:rPr lang="de-DE" dirty="0">
                <a:solidFill>
                  <a:schemeClr val="accent1"/>
                </a:solidFill>
              </a:rPr>
              <a:t> </a:t>
            </a:r>
            <a:r>
              <a:rPr lang="de-DE" dirty="0" err="1">
                <a:solidFill>
                  <a:schemeClr val="accent1"/>
                </a:solidFill>
              </a:rPr>
              <a:t>enim</a:t>
            </a:r>
            <a:r>
              <a:rPr lang="de-DE" dirty="0">
                <a:solidFill>
                  <a:schemeClr val="accent1"/>
                </a:solidFill>
              </a:rPr>
              <a:t> ad</a:t>
            </a:r>
          </a:p>
          <a:p>
            <a:pPr lvl="1"/>
            <a:r>
              <a:rPr lang="de-DE" dirty="0">
                <a:solidFill>
                  <a:schemeClr val="accent1"/>
                </a:solidFill>
              </a:rPr>
              <a:t>Nam </a:t>
            </a:r>
            <a:r>
              <a:rPr lang="de-DE" dirty="0" err="1">
                <a:solidFill>
                  <a:schemeClr val="accent1"/>
                </a:solidFill>
              </a:rPr>
              <a:t>liber</a:t>
            </a:r>
            <a:r>
              <a:rPr lang="de-DE" dirty="0">
                <a:solidFill>
                  <a:schemeClr val="accent1"/>
                </a:solidFill>
              </a:rPr>
              <a:t> </a:t>
            </a:r>
            <a:r>
              <a:rPr lang="de-DE" dirty="0" err="1">
                <a:solidFill>
                  <a:schemeClr val="accent1"/>
                </a:solidFill>
              </a:rPr>
              <a:t>tempor</a:t>
            </a:r>
            <a:endParaRPr lang="de-DE" dirty="0">
              <a:solidFill>
                <a:schemeClr val="accent1"/>
              </a:solidFill>
            </a:endParaRPr>
          </a:p>
          <a:p>
            <a:pPr lvl="1"/>
            <a:r>
              <a:rPr lang="de-DE" dirty="0" err="1">
                <a:solidFill>
                  <a:schemeClr val="accent1"/>
                </a:solidFill>
              </a:rPr>
              <a:t>Consetetur</a:t>
            </a:r>
            <a:r>
              <a:rPr lang="de-DE" dirty="0">
                <a:solidFill>
                  <a:schemeClr val="accent1"/>
                </a:solidFill>
              </a:rPr>
              <a:t> </a:t>
            </a:r>
            <a:r>
              <a:rPr lang="de-DE" dirty="0" err="1">
                <a:solidFill>
                  <a:schemeClr val="accent1"/>
                </a:solidFill>
              </a:rPr>
              <a:t>sadipscing</a:t>
            </a:r>
            <a:r>
              <a:rPr lang="de-DE" dirty="0">
                <a:solidFill>
                  <a:schemeClr val="accent1"/>
                </a:solidFill>
              </a:rPr>
              <a:t> </a:t>
            </a:r>
            <a:r>
              <a:rPr lang="de-DE" dirty="0" err="1">
                <a:solidFill>
                  <a:schemeClr val="accent1"/>
                </a:solidFill>
              </a:rPr>
              <a:t>elitr</a:t>
            </a:r>
            <a:endParaRPr lang="de-DE" dirty="0">
              <a:solidFill>
                <a:schemeClr val="accent1"/>
              </a:solidFill>
            </a:endParaRPr>
          </a:p>
          <a:p>
            <a:pPr lvl="1"/>
            <a:r>
              <a:rPr lang="de-DE" dirty="0">
                <a:solidFill>
                  <a:schemeClr val="accent1"/>
                </a:solidFill>
              </a:rPr>
              <a:t>Duis </a:t>
            </a:r>
            <a:r>
              <a:rPr lang="de-DE" dirty="0" err="1">
                <a:solidFill>
                  <a:schemeClr val="accent1"/>
                </a:solidFill>
              </a:rPr>
              <a:t>autem</a:t>
            </a:r>
            <a:r>
              <a:rPr lang="de-DE" dirty="0">
                <a:solidFill>
                  <a:schemeClr val="accent1"/>
                </a:solidFill>
              </a:rPr>
              <a:t> </a:t>
            </a:r>
            <a:r>
              <a:rPr lang="de-DE" dirty="0" err="1">
                <a:solidFill>
                  <a:schemeClr val="accent1"/>
                </a:solidFill>
              </a:rPr>
              <a:t>vel</a:t>
            </a:r>
            <a:r>
              <a:rPr lang="de-DE" dirty="0">
                <a:solidFill>
                  <a:schemeClr val="accent1"/>
                </a:solidFill>
              </a:rPr>
              <a:t> </a:t>
            </a:r>
            <a:r>
              <a:rPr lang="de-DE" dirty="0" err="1">
                <a:solidFill>
                  <a:schemeClr val="accent1"/>
                </a:solidFill>
              </a:rPr>
              <a:t>eum</a:t>
            </a:r>
            <a:endParaRPr lang="de-DE" dirty="0"/>
          </a:p>
        </p:txBody>
      </p:sp>
      <p:graphicFrame>
        <p:nvGraphicFramePr>
          <p:cNvPr id="9" name="Personal des öffentlichen Dienstes  in Deutschland im kommunalen  Bereich nach Aufgabenbereich 2016" descr="Balkendiagramm: Personal des öffentlichen Dienstes">
            <a:extLst>
              <a:ext uri="{FF2B5EF4-FFF2-40B4-BE49-F238E27FC236}">
                <a16:creationId xmlns="" xmlns:a16="http://schemas.microsoft.com/office/drawing/2014/main" id="{61F24632-E5AC-C80E-FF73-5414B3BE9261}"/>
              </a:ext>
            </a:extLst>
          </p:cNvPr>
          <p:cNvGraphicFramePr>
            <a:graphicFrameLocks noGrp="1"/>
          </p:cNvGraphicFramePr>
          <p:nvPr>
            <p:ph type="chart" sz="quarter" idx="14"/>
            <p:extLst>
              <p:ext uri="{D42A27DB-BD31-4B8C-83A1-F6EECF244321}">
                <p14:modId xmlns="" xmlns:p14="http://schemas.microsoft.com/office/powerpoint/2010/main" val="2734291549"/>
              </p:ext>
            </p:extLst>
          </p:nvPr>
        </p:nvGraphicFramePr>
        <p:xfrm>
          <a:off x="6383338" y="1517904"/>
          <a:ext cx="5400675" cy="43195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Fußzeilenplatzhalter 4">
            <a:extLst>
              <a:ext uri="{FF2B5EF4-FFF2-40B4-BE49-F238E27FC236}">
                <a16:creationId xmlns="" xmlns:a16="http://schemas.microsoft.com/office/drawing/2014/main" id="{C14C9B15-74F6-B49C-2D98-D47C5B2490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980800" y="6462000"/>
            <a:ext cx="6264000" cy="18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9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 smtClean="0"/>
              <a:t>Victor Maier | Bachelor Präsentation |</a:t>
            </a:r>
            <a:endParaRPr lang="de-DE" dirty="0"/>
          </a:p>
        </p:txBody>
      </p:sp>
    </p:spTree>
    <p:extLst>
      <p:ext uri="{BB962C8B-B14F-4D97-AF65-F5344CB8AC3E}">
        <p14:creationId xmlns="" xmlns:p14="http://schemas.microsoft.com/office/powerpoint/2010/main" val="414592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Bildplatzhalter 37">
            <a:extLst>
              <a:ext uri="{FF2B5EF4-FFF2-40B4-BE49-F238E27FC236}">
                <a16:creationId xmlns="" xmlns:a16="http://schemas.microsoft.com/office/drawing/2014/main" id="{895F54C2-922D-3999-7BA5-19B1DA733086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2" name="Datumsplatzhalter 1">
            <a:extLst>
              <a:ext uri="{FF2B5EF4-FFF2-40B4-BE49-F238E27FC236}">
                <a16:creationId xmlns="" xmlns:a16="http://schemas.microsoft.com/office/drawing/2014/main" id="{D665F7F5-F89E-3B4B-6787-00FEB70B76E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40B20-92F3-40AC-996C-5E2E83ED6B44}" type="datetime4">
              <a:rPr lang="de-DE" smtClean="0"/>
              <a:pPr/>
              <a:t>24. Oktober 2023</a:t>
            </a:fld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="" xmlns:a16="http://schemas.microsoft.com/office/drawing/2014/main" id="{D0D950F9-9429-F275-0AF0-D237AAD39D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71F0E-BA57-4409-A3A5-945CC828A36E}" type="slidenum">
              <a:rPr lang="de-DE" smtClean="0"/>
              <a:pPr/>
              <a:t>38</a:t>
            </a:fld>
            <a:endParaRPr lang="de-DE"/>
          </a:p>
        </p:txBody>
      </p:sp>
      <p:pic>
        <p:nvPicPr>
          <p:cNvPr id="56" name="Wortmarke">
            <a:extLst>
              <a:ext uri="{FF2B5EF4-FFF2-40B4-BE49-F238E27FC236}">
                <a16:creationId xmlns="" xmlns:a16="http://schemas.microsoft.com/office/drawing/2014/main" id="{5B7121B9-C075-6E8E-17DE-776FE5CC95C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=""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2800" y="6493236"/>
            <a:ext cx="1692000" cy="188637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="" xmlns:a16="http://schemas.microsoft.com/office/drawing/2014/main" id="{C666785D-3C0F-CCC2-1EEE-E0B1FF78B1F0}"/>
              </a:ext>
            </a:extLst>
          </p:cNvPr>
          <p:cNvSpPr/>
          <p:nvPr/>
        </p:nvSpPr>
        <p:spPr>
          <a:xfrm>
            <a:off x="446400" y="504173"/>
            <a:ext cx="5633933" cy="2924828"/>
          </a:xfrm>
          <a:prstGeom prst="rect">
            <a:avLst/>
          </a:prstGeom>
          <a:solidFill>
            <a:srgbClr val="334A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Lorem ipsum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Duis autem vel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eum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iriure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dolor in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hendrerit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in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vulputate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velit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esse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molestie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consequat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 </a:t>
            </a:r>
            <a:endParaRPr lang="en-GB" sz="2400" b="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Fußzeilenplatzhalter 4">
            <a:extLst>
              <a:ext uri="{FF2B5EF4-FFF2-40B4-BE49-F238E27FC236}">
                <a16:creationId xmlns="" xmlns:a16="http://schemas.microsoft.com/office/drawing/2014/main" id="{307780F9-7053-EC67-943E-89E68F5FD9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980800" y="6462000"/>
            <a:ext cx="6264000" cy="18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9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 smtClean="0"/>
              <a:t>Victor Maier | Bachelor Präsentation |</a:t>
            </a:r>
            <a:endParaRPr lang="de-DE" dirty="0"/>
          </a:p>
        </p:txBody>
      </p:sp>
    </p:spTree>
    <p:extLst>
      <p:ext uri="{BB962C8B-B14F-4D97-AF65-F5344CB8AC3E}">
        <p14:creationId xmlns="" xmlns:p14="http://schemas.microsoft.com/office/powerpoint/2010/main" val="289332659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Bildplatzhalter 37">
            <a:extLst>
              <a:ext uri="{FF2B5EF4-FFF2-40B4-BE49-F238E27FC236}">
                <a16:creationId xmlns="" xmlns:a16="http://schemas.microsoft.com/office/drawing/2014/main" id="{895F54C2-922D-3999-7BA5-19B1DA733086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2" name="Datumsplatzhalter 1">
            <a:extLst>
              <a:ext uri="{FF2B5EF4-FFF2-40B4-BE49-F238E27FC236}">
                <a16:creationId xmlns="" xmlns:a16="http://schemas.microsoft.com/office/drawing/2014/main" id="{D665F7F5-F89E-3B4B-6787-00FEB70B76E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84EC9C-FE35-4710-A5E2-5814049143A7}" type="datetime4">
              <a:rPr lang="de-DE" smtClean="0"/>
              <a:pPr/>
              <a:t>24. Oktober 2023</a:t>
            </a:fld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="" xmlns:a16="http://schemas.microsoft.com/office/drawing/2014/main" id="{D0D950F9-9429-F275-0AF0-D237AAD39D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71F0E-BA57-4409-A3A5-945CC828A36E}" type="slidenum">
              <a:rPr lang="de-DE" smtClean="0"/>
              <a:pPr/>
              <a:t>39</a:t>
            </a:fld>
            <a:endParaRPr lang="de-DE"/>
          </a:p>
        </p:txBody>
      </p:sp>
      <p:pic>
        <p:nvPicPr>
          <p:cNvPr id="56" name="Wortmarke">
            <a:extLst>
              <a:ext uri="{FF2B5EF4-FFF2-40B4-BE49-F238E27FC236}">
                <a16:creationId xmlns="" xmlns:a16="http://schemas.microsoft.com/office/drawing/2014/main" id="{5B7121B9-C075-6E8E-17DE-776FE5CC95C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=""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2800" y="6493236"/>
            <a:ext cx="1692000" cy="188637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="" xmlns:a16="http://schemas.microsoft.com/office/drawing/2014/main" id="{C4472442-F9D8-0B9B-FC75-3EA94297D00C}"/>
              </a:ext>
            </a:extLst>
          </p:cNvPr>
          <p:cNvSpPr/>
          <p:nvPr/>
        </p:nvSpPr>
        <p:spPr>
          <a:xfrm>
            <a:off x="462820" y="4826824"/>
            <a:ext cx="2788380" cy="13930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4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Lorem ipsum</a:t>
            </a:r>
          </a:p>
          <a:p>
            <a:pPr marL="0" marR="0" lvl="0" indent="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Duis autem vel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eum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iriure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dolor in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hendrerit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in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vulputate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velit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esse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molestie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consequat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 Ut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wisi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enim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ad minim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veniam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,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quis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nostrud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</a:t>
            </a:r>
            <a:endParaRPr lang="en-GB" sz="14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Fußzeilenplatzhalter 4">
            <a:extLst>
              <a:ext uri="{FF2B5EF4-FFF2-40B4-BE49-F238E27FC236}">
                <a16:creationId xmlns="" xmlns:a16="http://schemas.microsoft.com/office/drawing/2014/main" id="{36F4B959-EA99-579D-380D-27A97E47DB0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980800" y="6462000"/>
            <a:ext cx="6264000" cy="18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9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 smtClean="0"/>
              <a:t>Victor Maier | Bachelor Präsentation |</a:t>
            </a:r>
            <a:endParaRPr lang="de-DE" dirty="0"/>
          </a:p>
        </p:txBody>
      </p:sp>
    </p:spTree>
    <p:extLst>
      <p:ext uri="{BB962C8B-B14F-4D97-AF65-F5344CB8AC3E}">
        <p14:creationId xmlns="" xmlns:p14="http://schemas.microsoft.com/office/powerpoint/2010/main" val="27220229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cdn.simba-dickie-group.de/media_new/shop-big/products/BDL-800056243/00/detail_zoom_2020/big-bobby-car-neo-bundle-BDL-800056243-de_00.jpeg?v=166911950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80865" y="0"/>
            <a:ext cx="7511381" cy="6259484"/>
          </a:xfrm>
          <a:prstGeom prst="rect">
            <a:avLst/>
          </a:prstGeom>
          <a:noFill/>
        </p:spPr>
      </p:pic>
      <p:sp>
        <p:nvSpPr>
          <p:cNvPr id="7" name="Titel 6">
            <a:extLst>
              <a:ext uri="{FF2B5EF4-FFF2-40B4-BE49-F238E27FC236}">
                <a16:creationId xmlns="" xmlns:a16="http://schemas.microsoft.com/office/drawing/2014/main" id="{D698118C-0038-6B36-DDE1-5EC819A4D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Aufbau</a:t>
            </a:r>
            <a:r>
              <a:rPr lang="pt-BR" dirty="0"/>
              <a:t/>
            </a:r>
            <a:br>
              <a:rPr lang="pt-BR" dirty="0"/>
            </a:br>
            <a:r>
              <a:rPr lang="de-DE" dirty="0" smtClean="0">
                <a:solidFill>
                  <a:srgbClr val="000000"/>
                </a:solidFill>
              </a:rPr>
              <a:t>Verbaute Hardware</a:t>
            </a:r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8" name="Inhaltsplatzhalter 7">
            <a:extLst>
              <a:ext uri="{FF2B5EF4-FFF2-40B4-BE49-F238E27FC236}">
                <a16:creationId xmlns="" xmlns:a16="http://schemas.microsoft.com/office/drawing/2014/main" id="{A0F558E2-7A8E-C475-109A-D26B5DB1135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pt-BR" dirty="0" smtClean="0"/>
              <a:t>Motoren</a:t>
            </a:r>
            <a:endParaRPr lang="pt-BR" dirty="0"/>
          </a:p>
          <a:p>
            <a:pPr lvl="1"/>
            <a:r>
              <a:rPr lang="de-DE" dirty="0" smtClean="0"/>
              <a:t>2 * 350W (vorne)</a:t>
            </a:r>
          </a:p>
          <a:p>
            <a:pPr lvl="1"/>
            <a:r>
              <a:rPr lang="de-DE" dirty="0" smtClean="0"/>
              <a:t>2 * 250W (hinten)</a:t>
            </a:r>
          </a:p>
          <a:p>
            <a:r>
              <a:rPr lang="de-DE" dirty="0" smtClean="0"/>
              <a:t>Real über 500W pro Motor</a:t>
            </a:r>
          </a:p>
          <a:p>
            <a:r>
              <a:rPr lang="de-DE" dirty="0" smtClean="0"/>
              <a:t>2 * </a:t>
            </a:r>
            <a:r>
              <a:rPr lang="de-DE" dirty="0" err="1" smtClean="0"/>
              <a:t>Hoverboard</a:t>
            </a:r>
            <a:r>
              <a:rPr lang="de-DE" dirty="0" smtClean="0"/>
              <a:t> Regler (STM32F103)</a:t>
            </a:r>
          </a:p>
          <a:p>
            <a:r>
              <a:rPr lang="de-DE" dirty="0" smtClean="0"/>
              <a:t>1 * ESP32 Wemos32 </a:t>
            </a:r>
            <a:r>
              <a:rPr lang="de-DE" dirty="0" err="1" smtClean="0"/>
              <a:t>Lite</a:t>
            </a:r>
            <a:endParaRPr lang="de-DE" dirty="0" smtClean="0"/>
          </a:p>
          <a:p>
            <a:r>
              <a:rPr lang="de-DE" dirty="0" smtClean="0"/>
              <a:t>2</a:t>
            </a:r>
            <a:r>
              <a:rPr lang="de-DE" dirty="0" smtClean="0"/>
              <a:t> </a:t>
            </a:r>
            <a:r>
              <a:rPr lang="de-DE" dirty="0" smtClean="0"/>
              <a:t>* 10kOhm Potentiometer</a:t>
            </a:r>
          </a:p>
          <a:p>
            <a:r>
              <a:rPr lang="de-DE" dirty="0" smtClean="0"/>
              <a:t>1 * </a:t>
            </a:r>
            <a:r>
              <a:rPr lang="de-DE" dirty="0" err="1" smtClean="0"/>
              <a:t>Happymodel</a:t>
            </a:r>
            <a:r>
              <a:rPr lang="de-DE" dirty="0" smtClean="0"/>
              <a:t> EP2 ELRS </a:t>
            </a:r>
            <a:r>
              <a:rPr lang="de-DE" dirty="0" err="1" smtClean="0"/>
              <a:t>Reciver</a:t>
            </a:r>
            <a:endParaRPr lang="pt-BR" dirty="0"/>
          </a:p>
        </p:txBody>
      </p:sp>
      <p:sp>
        <p:nvSpPr>
          <p:cNvPr id="4" name="Datumsplatzhalter 3">
            <a:extLst>
              <a:ext uri="{FF2B5EF4-FFF2-40B4-BE49-F238E27FC236}">
                <a16:creationId xmlns="" xmlns:a16="http://schemas.microsoft.com/office/drawing/2014/main" id="{090EC2A4-E203-CA04-95BE-3BA894AA3AB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87D2147D-748A-4DE7-A883-710AD05E3D8F}" type="datetime4">
              <a:rPr lang="de-DE" smtClean="0"/>
              <a:pPr/>
              <a:t>25. Oktober 2023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="" xmlns:a16="http://schemas.microsoft.com/office/drawing/2014/main" id="{6C30A4A8-1F2C-97D1-5120-E2E189705C1A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2571F0E-BA57-4409-A3A5-945CC828A36E}" type="slidenum">
              <a:rPr lang="de-DE" smtClean="0"/>
              <a:pPr/>
              <a:t>4</a:t>
            </a:fld>
            <a:endParaRPr lang="de-DE" dirty="0"/>
          </a:p>
        </p:txBody>
      </p:sp>
      <p:sp>
        <p:nvSpPr>
          <p:cNvPr id="2" name="Fußzeilenplatzhalter 4">
            <a:extLst>
              <a:ext uri="{FF2B5EF4-FFF2-40B4-BE49-F238E27FC236}">
                <a16:creationId xmlns="" xmlns:a16="http://schemas.microsoft.com/office/drawing/2014/main" id="{BC52BDDE-4364-3295-8E20-BF0CE7F93C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980800" y="6462000"/>
            <a:ext cx="6264000" cy="18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9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 smtClean="0"/>
              <a:t>Victor Maier | Bachelor Präsentation |</a:t>
            </a:r>
            <a:endParaRPr lang="de-DE" dirty="0"/>
          </a:p>
        </p:txBody>
      </p:sp>
    </p:spTree>
    <p:extLst>
      <p:ext uri="{BB962C8B-B14F-4D97-AF65-F5344CB8AC3E}">
        <p14:creationId xmlns="" xmlns:p14="http://schemas.microsoft.com/office/powerpoint/2010/main" val="3637399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platzhalter 8">
            <a:extLst>
              <a:ext uri="{FF2B5EF4-FFF2-40B4-BE49-F238E27FC236}">
                <a16:creationId xmlns="" xmlns:a16="http://schemas.microsoft.com/office/drawing/2014/main" id="{2A892981-8276-3882-E56C-606E139FADE3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2" name="Datumsplatzhalter 1">
            <a:extLst>
              <a:ext uri="{FF2B5EF4-FFF2-40B4-BE49-F238E27FC236}">
                <a16:creationId xmlns="" xmlns:a16="http://schemas.microsoft.com/office/drawing/2014/main" id="{D665F7F5-F89E-3B4B-6787-00FEB70B76E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F6A46-4BAB-44E6-92FE-2090ED0F36DC}" type="datetime4">
              <a:rPr lang="de-DE" smtClean="0"/>
              <a:pPr/>
              <a:t>24. Oktober 2023</a:t>
            </a:fld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="" xmlns:a16="http://schemas.microsoft.com/office/drawing/2014/main" id="{D0D950F9-9429-F275-0AF0-D237AAD39D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71F0E-BA57-4409-A3A5-945CC828A36E}" type="slidenum">
              <a:rPr lang="de-DE" smtClean="0"/>
              <a:pPr/>
              <a:t>40</a:t>
            </a:fld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="" xmlns:a16="http://schemas.microsoft.com/office/drawing/2014/main" id="{C9414376-2C19-81B1-6829-725D83E39EA3}"/>
              </a:ext>
            </a:extLst>
          </p:cNvPr>
          <p:cNvSpPr/>
          <p:nvPr/>
        </p:nvSpPr>
        <p:spPr>
          <a:xfrm>
            <a:off x="4701787" y="4041156"/>
            <a:ext cx="2788381" cy="213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ts val="2400"/>
              </a:lnSpc>
            </a:pPr>
            <a:r>
              <a:rPr lang="da-DK" sz="16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Lorem ipsum</a:t>
            </a:r>
          </a:p>
          <a:p>
            <a:pPr>
              <a:lnSpc>
                <a:spcPts val="2400"/>
              </a:lnSpc>
            </a:pPr>
            <a:r>
              <a:rPr lang="en-US" sz="16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Duis autem vel </a:t>
            </a:r>
            <a:r>
              <a:rPr lang="en-US" sz="16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eum</a:t>
            </a:r>
            <a:r>
              <a:rPr lang="en-US" sz="16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iriure</a:t>
            </a:r>
            <a:r>
              <a:rPr lang="en-US" sz="16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dolor in </a:t>
            </a:r>
            <a:r>
              <a:rPr lang="en-US" sz="16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hendrerit</a:t>
            </a:r>
            <a:r>
              <a:rPr lang="en-US" sz="16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en-US" sz="16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vulputate</a:t>
            </a:r>
            <a:r>
              <a:rPr lang="en-US" sz="16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velit</a:t>
            </a:r>
            <a:r>
              <a:rPr lang="en-US" sz="16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esse</a:t>
            </a:r>
            <a:r>
              <a:rPr lang="en-US" sz="16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molestie</a:t>
            </a:r>
            <a:r>
              <a:rPr lang="en-US" sz="16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consequat</a:t>
            </a:r>
            <a:r>
              <a:rPr lang="en-US" sz="16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Ut </a:t>
            </a:r>
            <a:r>
              <a:rPr lang="en-US" sz="16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wisi</a:t>
            </a:r>
            <a:r>
              <a:rPr lang="en-US" sz="16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enim</a:t>
            </a:r>
            <a:r>
              <a:rPr lang="en-US" sz="16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ad minim </a:t>
            </a:r>
            <a:r>
              <a:rPr lang="en-US" sz="16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veniam</a:t>
            </a:r>
            <a:r>
              <a:rPr lang="en-US" sz="16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quis</a:t>
            </a:r>
            <a:r>
              <a:rPr lang="en-US" sz="16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nostrud</a:t>
            </a:r>
            <a:r>
              <a:rPr lang="en-US" sz="16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GB" sz="1600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="" xmlns:a16="http://schemas.microsoft.com/office/drawing/2014/main" id="{31FC371C-7A60-D19C-E2A4-B52237F6016A}"/>
              </a:ext>
            </a:extLst>
          </p:cNvPr>
          <p:cNvSpPr/>
          <p:nvPr/>
        </p:nvSpPr>
        <p:spPr>
          <a:xfrm>
            <a:off x="8734722" y="4041156"/>
            <a:ext cx="2788381" cy="213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ts val="2400"/>
              </a:lnSpc>
            </a:pPr>
            <a:r>
              <a:rPr lang="da-DK" sz="16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Lorem ipsum</a:t>
            </a:r>
          </a:p>
          <a:p>
            <a:pPr>
              <a:lnSpc>
                <a:spcPts val="2400"/>
              </a:lnSpc>
            </a:pPr>
            <a:r>
              <a:rPr lang="en-US" sz="16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Duis autem vel </a:t>
            </a:r>
            <a:r>
              <a:rPr lang="en-US" sz="16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eum</a:t>
            </a:r>
            <a:r>
              <a:rPr lang="en-US" sz="16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iriure</a:t>
            </a:r>
            <a:r>
              <a:rPr lang="en-US" sz="16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dolor in </a:t>
            </a:r>
            <a:r>
              <a:rPr lang="en-US" sz="16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hendrerit</a:t>
            </a:r>
            <a:r>
              <a:rPr lang="en-US" sz="16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en-US" sz="16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vulputate</a:t>
            </a:r>
            <a:r>
              <a:rPr lang="en-US" sz="16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velit</a:t>
            </a:r>
            <a:r>
              <a:rPr lang="en-US" sz="16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esse</a:t>
            </a:r>
            <a:r>
              <a:rPr lang="en-US" sz="16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molestie</a:t>
            </a:r>
            <a:r>
              <a:rPr lang="en-US" sz="16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consequat</a:t>
            </a:r>
            <a:r>
              <a:rPr lang="en-US" sz="16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Ut </a:t>
            </a:r>
            <a:r>
              <a:rPr lang="en-US" sz="16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wisi</a:t>
            </a:r>
            <a:r>
              <a:rPr lang="en-US" sz="16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enim</a:t>
            </a:r>
            <a:r>
              <a:rPr lang="en-US" sz="16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ad minim </a:t>
            </a:r>
            <a:r>
              <a:rPr lang="en-US" sz="16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veniam</a:t>
            </a:r>
            <a:r>
              <a:rPr lang="en-US" sz="16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quis</a:t>
            </a:r>
            <a:r>
              <a:rPr lang="en-US" sz="16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nostrud</a:t>
            </a:r>
            <a:r>
              <a:rPr lang="en-US" sz="16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GB" sz="1600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6" name="Wortmarke">
            <a:extLst>
              <a:ext uri="{FF2B5EF4-FFF2-40B4-BE49-F238E27FC236}">
                <a16:creationId xmlns="" xmlns:a16="http://schemas.microsoft.com/office/drawing/2014/main" id="{5B7121B9-C075-6E8E-17DE-776FE5CC95C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=""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2800" y="6493236"/>
            <a:ext cx="1692000" cy="188637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="" xmlns:a16="http://schemas.microsoft.com/office/drawing/2014/main" id="{9CD40421-3A52-3EB6-E690-DF8DC9D8E822}"/>
              </a:ext>
            </a:extLst>
          </p:cNvPr>
          <p:cNvSpPr/>
          <p:nvPr/>
        </p:nvSpPr>
        <p:spPr>
          <a:xfrm>
            <a:off x="462819" y="4041156"/>
            <a:ext cx="2788381" cy="213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Lorem ipsum</a:t>
            </a:r>
          </a:p>
          <a:p>
            <a:pPr marL="0" marR="0" lvl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Duis autem vel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eum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iriure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dolor in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hendrerit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in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vulputate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velit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esse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molestie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consequat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 Ut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wisi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enim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ad minim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veniam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,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quis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nostrud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</a:t>
            </a:r>
            <a:endParaRPr lang="en-GB" sz="1600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Fußzeilenplatzhalter 4">
            <a:extLst>
              <a:ext uri="{FF2B5EF4-FFF2-40B4-BE49-F238E27FC236}">
                <a16:creationId xmlns="" xmlns:a16="http://schemas.microsoft.com/office/drawing/2014/main" id="{157744A4-DDDB-28C0-8BA2-4DA5793FDA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980800" y="6462000"/>
            <a:ext cx="6264000" cy="18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9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 smtClean="0"/>
              <a:t>Victor Maier | Bachelor Präsentation |</a:t>
            </a:r>
            <a:endParaRPr lang="de-DE" dirty="0"/>
          </a:p>
        </p:txBody>
      </p:sp>
    </p:spTree>
    <p:extLst>
      <p:ext uri="{BB962C8B-B14F-4D97-AF65-F5344CB8AC3E}">
        <p14:creationId xmlns="" xmlns:p14="http://schemas.microsoft.com/office/powerpoint/2010/main" val="18856584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platzhalter 8">
            <a:extLst>
              <a:ext uri="{FF2B5EF4-FFF2-40B4-BE49-F238E27FC236}">
                <a16:creationId xmlns="" xmlns:a16="http://schemas.microsoft.com/office/drawing/2014/main" id="{2A892981-8276-3882-E56C-606E139FADE3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2" name="Datumsplatzhalter 1">
            <a:extLst>
              <a:ext uri="{FF2B5EF4-FFF2-40B4-BE49-F238E27FC236}">
                <a16:creationId xmlns="" xmlns:a16="http://schemas.microsoft.com/office/drawing/2014/main" id="{D665F7F5-F89E-3B4B-6787-00FEB70B76E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5B7E2A-4777-4875-8339-222F53C9979C}" type="datetime4">
              <a:rPr lang="de-DE" smtClean="0"/>
              <a:pPr/>
              <a:t>24. Oktober 2023</a:t>
            </a:fld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="" xmlns:a16="http://schemas.microsoft.com/office/drawing/2014/main" id="{D0D950F9-9429-F275-0AF0-D237AAD39D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71F0E-BA57-4409-A3A5-945CC828A36E}" type="slidenum">
              <a:rPr lang="de-DE" smtClean="0"/>
              <a:pPr/>
              <a:t>41</a:t>
            </a:fld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="" xmlns:a16="http://schemas.microsoft.com/office/drawing/2014/main" id="{C9414376-2C19-81B1-6829-725D83E39EA3}"/>
              </a:ext>
            </a:extLst>
          </p:cNvPr>
          <p:cNvSpPr/>
          <p:nvPr/>
        </p:nvSpPr>
        <p:spPr>
          <a:xfrm>
            <a:off x="4701787" y="4041156"/>
            <a:ext cx="2788381" cy="2133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ts val="2400"/>
              </a:lnSpc>
            </a:pPr>
            <a:r>
              <a:rPr lang="da-DK" sz="16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Lorem ipsum</a:t>
            </a:r>
          </a:p>
          <a:p>
            <a:pPr>
              <a:lnSpc>
                <a:spcPts val="2400"/>
              </a:lnSpc>
            </a:pP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Duis autem vel </a:t>
            </a:r>
            <a:r>
              <a:rPr lang="en-US" sz="16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eum</a:t>
            </a: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iriure</a:t>
            </a: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dolor in </a:t>
            </a:r>
            <a:r>
              <a:rPr lang="en-US" sz="16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hendrerit</a:t>
            </a: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en-US" sz="16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vulputate</a:t>
            </a: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velit</a:t>
            </a: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esse</a:t>
            </a: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molestie</a:t>
            </a: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consequat</a:t>
            </a: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Ut </a:t>
            </a:r>
            <a:r>
              <a:rPr lang="en-US" sz="16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wisi</a:t>
            </a: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enim</a:t>
            </a: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ad minim </a:t>
            </a:r>
            <a:r>
              <a:rPr lang="en-US" sz="16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veniam</a:t>
            </a: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quis</a:t>
            </a: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nostrud</a:t>
            </a: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GB" sz="16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="" xmlns:a16="http://schemas.microsoft.com/office/drawing/2014/main" id="{31FC371C-7A60-D19C-E2A4-B52237F6016A}"/>
              </a:ext>
            </a:extLst>
          </p:cNvPr>
          <p:cNvSpPr/>
          <p:nvPr/>
        </p:nvSpPr>
        <p:spPr>
          <a:xfrm>
            <a:off x="8734722" y="4041156"/>
            <a:ext cx="2788381" cy="2133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ts val="2400"/>
              </a:lnSpc>
            </a:pPr>
            <a:r>
              <a:rPr lang="da-DK" sz="16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Lorem ipsum</a:t>
            </a:r>
          </a:p>
          <a:p>
            <a:pPr>
              <a:lnSpc>
                <a:spcPts val="2400"/>
              </a:lnSpc>
            </a:pP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Duis autem vel </a:t>
            </a:r>
            <a:r>
              <a:rPr lang="en-US" sz="16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eum</a:t>
            </a: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iriure</a:t>
            </a: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dolor in </a:t>
            </a:r>
            <a:r>
              <a:rPr lang="en-US" sz="16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hendrerit</a:t>
            </a: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en-US" sz="16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vulputate</a:t>
            </a: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velit</a:t>
            </a: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esse</a:t>
            </a: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molestie</a:t>
            </a: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consequat</a:t>
            </a: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Ut </a:t>
            </a:r>
            <a:r>
              <a:rPr lang="en-US" sz="16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wisi</a:t>
            </a: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enim</a:t>
            </a: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ad minim </a:t>
            </a:r>
            <a:r>
              <a:rPr lang="en-US" sz="16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veniam</a:t>
            </a: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quis</a:t>
            </a: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nostrud</a:t>
            </a: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GB" sz="16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Wortmarke">
            <a:extLst>
              <a:ext uri="{FF2B5EF4-FFF2-40B4-BE49-F238E27FC236}">
                <a16:creationId xmlns="" xmlns:a16="http://schemas.microsoft.com/office/drawing/2014/main" id="{43031427-EAF3-9520-BD21-9FDD21BE790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=""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2800" y="6493236"/>
            <a:ext cx="1692000" cy="188637"/>
          </a:xfrm>
          <a:prstGeom prst="rect">
            <a:avLst/>
          </a:prstGeom>
        </p:spPr>
      </p:pic>
      <p:sp>
        <p:nvSpPr>
          <p:cNvPr id="10" name="Rechteck 9">
            <a:extLst>
              <a:ext uri="{FF2B5EF4-FFF2-40B4-BE49-F238E27FC236}">
                <a16:creationId xmlns="" xmlns:a16="http://schemas.microsoft.com/office/drawing/2014/main" id="{31BD7EB6-3354-9F58-56DF-3B2322083331}"/>
              </a:ext>
            </a:extLst>
          </p:cNvPr>
          <p:cNvSpPr/>
          <p:nvPr/>
        </p:nvSpPr>
        <p:spPr>
          <a:xfrm>
            <a:off x="462819" y="4041156"/>
            <a:ext cx="2788381" cy="2133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ts val="2400"/>
              </a:lnSpc>
            </a:pPr>
            <a:r>
              <a:rPr lang="da-DK" sz="16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Lorem ipsum</a:t>
            </a:r>
          </a:p>
          <a:p>
            <a:pPr>
              <a:lnSpc>
                <a:spcPts val="2400"/>
              </a:lnSpc>
            </a:pP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Duis autem vel </a:t>
            </a:r>
            <a:r>
              <a:rPr lang="en-US" sz="16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eum</a:t>
            </a: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iriure</a:t>
            </a: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dolor in </a:t>
            </a:r>
            <a:r>
              <a:rPr lang="en-US" sz="16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hendrerit</a:t>
            </a: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en-US" sz="16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vulputate</a:t>
            </a: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velit</a:t>
            </a: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esse</a:t>
            </a: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molestie</a:t>
            </a: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consequat</a:t>
            </a: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Ut </a:t>
            </a:r>
            <a:r>
              <a:rPr lang="en-US" sz="16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wisi</a:t>
            </a: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enim</a:t>
            </a: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ad minim </a:t>
            </a:r>
            <a:r>
              <a:rPr lang="en-US" sz="16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veniam</a:t>
            </a: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quis</a:t>
            </a: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nostrud</a:t>
            </a: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GB" sz="16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Fußzeilenplatzhalter 4">
            <a:extLst>
              <a:ext uri="{FF2B5EF4-FFF2-40B4-BE49-F238E27FC236}">
                <a16:creationId xmlns="" xmlns:a16="http://schemas.microsoft.com/office/drawing/2014/main" id="{CC7351D2-8DF6-BF7B-6CD8-45DE98F65C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980800" y="6462000"/>
            <a:ext cx="6264000" cy="18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9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 smtClean="0"/>
              <a:t>Victor Maier | Bachelor Präsentation |</a:t>
            </a:r>
            <a:endParaRPr lang="de-DE" dirty="0"/>
          </a:p>
        </p:txBody>
      </p:sp>
    </p:spTree>
    <p:extLst>
      <p:ext uri="{BB962C8B-B14F-4D97-AF65-F5344CB8AC3E}">
        <p14:creationId xmlns="" xmlns:p14="http://schemas.microsoft.com/office/powerpoint/2010/main" val="40235504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Bildplatzhalter 10">
            <a:extLst>
              <a:ext uri="{FF2B5EF4-FFF2-40B4-BE49-F238E27FC236}">
                <a16:creationId xmlns="" xmlns:a16="http://schemas.microsoft.com/office/drawing/2014/main" id="{8957D034-3D35-7977-0464-BCF845600063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2" name="Datumsplatzhalter 1">
            <a:extLst>
              <a:ext uri="{FF2B5EF4-FFF2-40B4-BE49-F238E27FC236}">
                <a16:creationId xmlns="" xmlns:a16="http://schemas.microsoft.com/office/drawing/2014/main" id="{D665F7F5-F89E-3B4B-6787-00FEB70B76E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6BA2F-F83C-4356-9B79-F0F72A813A4D}" type="datetime4">
              <a:rPr lang="de-DE" smtClean="0"/>
              <a:pPr/>
              <a:t>24. Oktober 2023</a:t>
            </a:fld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="" xmlns:a16="http://schemas.microsoft.com/office/drawing/2014/main" id="{D0D950F9-9429-F275-0AF0-D237AAD39D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71F0E-BA57-4409-A3A5-945CC828A36E}" type="slidenum">
              <a:rPr lang="de-DE" smtClean="0"/>
              <a:pPr/>
              <a:t>42</a:t>
            </a:fld>
            <a:endParaRPr lang="de-DE"/>
          </a:p>
        </p:txBody>
      </p:sp>
      <p:pic>
        <p:nvPicPr>
          <p:cNvPr id="56" name="Wortmarke">
            <a:extLst>
              <a:ext uri="{FF2B5EF4-FFF2-40B4-BE49-F238E27FC236}">
                <a16:creationId xmlns="" xmlns:a16="http://schemas.microsoft.com/office/drawing/2014/main" id="{5B7121B9-C075-6E8E-17DE-776FE5CC95C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=""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2800" y="6493236"/>
            <a:ext cx="1692000" cy="188637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="" xmlns:a16="http://schemas.microsoft.com/office/drawing/2014/main" id="{0B4FBD20-5BDA-91F5-9DCA-88B9FF7D1779}"/>
              </a:ext>
            </a:extLst>
          </p:cNvPr>
          <p:cNvSpPr/>
          <p:nvPr/>
        </p:nvSpPr>
        <p:spPr>
          <a:xfrm>
            <a:off x="6111389" y="442595"/>
            <a:ext cx="5637699" cy="171277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Lorem ipsum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Duis autem vel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eum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iriure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dolor in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hendrerit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in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vulputate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velit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esse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molestie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consequat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 </a:t>
            </a:r>
            <a:endParaRPr lang="en-GB" sz="2400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Fußzeilenplatzhalter 4">
            <a:extLst>
              <a:ext uri="{FF2B5EF4-FFF2-40B4-BE49-F238E27FC236}">
                <a16:creationId xmlns="" xmlns:a16="http://schemas.microsoft.com/office/drawing/2014/main" id="{2DDFC9E7-D1D8-3C0C-22B2-EE12B7E0D6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980800" y="6462000"/>
            <a:ext cx="6264000" cy="18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9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 smtClean="0"/>
              <a:t>Victor Maier | Bachelor Präsentation |</a:t>
            </a:r>
            <a:endParaRPr lang="de-DE" dirty="0"/>
          </a:p>
        </p:txBody>
      </p:sp>
    </p:spTree>
    <p:extLst>
      <p:ext uri="{BB962C8B-B14F-4D97-AF65-F5344CB8AC3E}">
        <p14:creationId xmlns="" xmlns:p14="http://schemas.microsoft.com/office/powerpoint/2010/main" val="115710157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Bildplatzhalter 13">
            <a:extLst>
              <a:ext uri="{FF2B5EF4-FFF2-40B4-BE49-F238E27FC236}">
                <a16:creationId xmlns="" xmlns:a16="http://schemas.microsoft.com/office/drawing/2014/main" id="{745EBFE4-02AA-DF89-6EBE-6B5717F44F75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3" name="Titel 2">
            <a:extLst>
              <a:ext uri="{FF2B5EF4-FFF2-40B4-BE49-F238E27FC236}">
                <a16:creationId xmlns="" xmlns:a16="http://schemas.microsoft.com/office/drawing/2014/main" id="{429B76A3-A2E5-45E3-C308-ABA5EEF0C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Grafikfolie</a:t>
            </a:r>
            <a:br>
              <a:rPr lang="de-DE" dirty="0"/>
            </a:br>
            <a:r>
              <a:rPr lang="de-DE" dirty="0">
                <a:solidFill>
                  <a:srgbClr val="000000"/>
                </a:solidFill>
              </a:rPr>
              <a:t>Beispiel Layout: Grafik mit Infobox links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="" xmlns:a16="http://schemas.microsoft.com/office/drawing/2014/main" id="{54FB5BDE-7BDC-AAB5-C07B-AF4A1D3F08C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05AE8-E191-48FB-8C6C-8D5AB55EF392}" type="datetime4">
              <a:rPr lang="de-DE" smtClean="0"/>
              <a:pPr/>
              <a:t>24. Oktober 2023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="" xmlns:a16="http://schemas.microsoft.com/office/drawing/2014/main" id="{4276C377-40EB-A9AD-4CCF-873FEAA6FA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71F0E-BA57-4409-A3A5-945CC828A36E}" type="slidenum">
              <a:rPr lang="de-DE" smtClean="0"/>
              <a:pPr/>
              <a:t>43</a:t>
            </a:fld>
            <a:endParaRPr lang="de-DE" dirty="0"/>
          </a:p>
        </p:txBody>
      </p:sp>
      <p:sp>
        <p:nvSpPr>
          <p:cNvPr id="7" name="Textplatzhalter 6">
            <a:extLst>
              <a:ext uri="{FF2B5EF4-FFF2-40B4-BE49-F238E27FC236}">
                <a16:creationId xmlns="" xmlns:a16="http://schemas.microsoft.com/office/drawing/2014/main" id="{9E1D4AD9-17F1-73EE-6D8B-B3CD67B5C98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a-DK" dirty="0"/>
              <a:t>Lorem ipsum</a:t>
            </a:r>
          </a:p>
          <a:p>
            <a:r>
              <a:rPr lang="en-US" dirty="0"/>
              <a:t>Duis autem vel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iriure</a:t>
            </a:r>
            <a:r>
              <a:rPr lang="en-US" dirty="0"/>
              <a:t> dolor in </a:t>
            </a:r>
            <a:r>
              <a:rPr lang="en-US" dirty="0" err="1"/>
              <a:t>hendrerit</a:t>
            </a:r>
            <a:r>
              <a:rPr lang="en-US" dirty="0"/>
              <a:t> in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molestie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Ut </a:t>
            </a:r>
            <a:r>
              <a:rPr lang="en-US" dirty="0" err="1"/>
              <a:t>wisi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.</a:t>
            </a:r>
            <a:endParaRPr lang="en-GB" dirty="0"/>
          </a:p>
          <a:p>
            <a:endParaRPr lang="de-DE" dirty="0"/>
          </a:p>
        </p:txBody>
      </p:sp>
      <p:sp>
        <p:nvSpPr>
          <p:cNvPr id="15" name="Oval 10">
            <a:extLst>
              <a:ext uri="{FF2B5EF4-FFF2-40B4-BE49-F238E27FC236}">
                <a16:creationId xmlns="" xmlns:a16="http://schemas.microsoft.com/office/drawing/2014/main" id="{2257E8D4-DF51-D54D-A305-060788A30146}"/>
              </a:ext>
            </a:extLst>
          </p:cNvPr>
          <p:cNvSpPr/>
          <p:nvPr/>
        </p:nvSpPr>
        <p:spPr>
          <a:xfrm>
            <a:off x="2298700" y="3789453"/>
            <a:ext cx="1905000" cy="19050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254000" sx="110000" sy="110000" algn="ctr" rotWithShape="0">
              <a:schemeClr val="accent1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Störer-element</a:t>
            </a:r>
          </a:p>
        </p:txBody>
      </p:sp>
      <p:sp>
        <p:nvSpPr>
          <p:cNvPr id="2" name="Fußzeilenplatzhalter 4">
            <a:extLst>
              <a:ext uri="{FF2B5EF4-FFF2-40B4-BE49-F238E27FC236}">
                <a16:creationId xmlns="" xmlns:a16="http://schemas.microsoft.com/office/drawing/2014/main" id="{61732B8C-5DB6-894A-622A-095AE11CE0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980800" y="6462000"/>
            <a:ext cx="6264000" cy="18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9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 smtClean="0"/>
              <a:t>Victor Maier | Bachelor Präsentation |</a:t>
            </a:r>
            <a:endParaRPr lang="de-DE" dirty="0"/>
          </a:p>
        </p:txBody>
      </p:sp>
    </p:spTree>
    <p:extLst>
      <p:ext uri="{BB962C8B-B14F-4D97-AF65-F5344CB8AC3E}">
        <p14:creationId xmlns="" xmlns:p14="http://schemas.microsoft.com/office/powerpoint/2010/main" val="344937623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Bildplatzhalter 6">
            <a:extLst>
              <a:ext uri="{FF2B5EF4-FFF2-40B4-BE49-F238E27FC236}">
                <a16:creationId xmlns="" xmlns:a16="http://schemas.microsoft.com/office/drawing/2014/main" id="{F1AC15AE-AC04-D63E-46D6-684979717511}"/>
              </a:ext>
            </a:extLst>
          </p:cNvPr>
          <p:cNvPicPr>
            <a:picLocks noGrp="1"/>
          </p:cNvPicPr>
          <p:nvPr>
            <p:ph type="pic" sz="quarter" idx="14"/>
          </p:nvPr>
        </p:nvPicPr>
        <p:blipFill rotWithShape="1">
          <a:blip r:embed="rId2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/>
        </p:blipFill>
        <p:spPr>
          <a:xfrm>
            <a:off x="6167438" y="1517904"/>
            <a:ext cx="5616575" cy="3600450"/>
          </a:xfrm>
        </p:spPr>
      </p:pic>
      <p:sp>
        <p:nvSpPr>
          <p:cNvPr id="2" name="Titel 1">
            <a:extLst>
              <a:ext uri="{FF2B5EF4-FFF2-40B4-BE49-F238E27FC236}">
                <a16:creationId xmlns="" xmlns:a16="http://schemas.microsoft.com/office/drawing/2014/main" id="{55F60FB0-0DF3-5311-EE5D-FCEBDEBA2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Grafikfolie</a:t>
            </a:r>
            <a:br>
              <a:rPr lang="de-DE" dirty="0"/>
            </a:br>
            <a:r>
              <a:rPr lang="de-DE" dirty="0">
                <a:solidFill>
                  <a:srgbClr val="000000"/>
                </a:solidFill>
              </a:rPr>
              <a:t>Beispiel Layout: 2 Grafiken mit Infoboxen unten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="" xmlns:a16="http://schemas.microsoft.com/office/drawing/2014/main" id="{CC4E91AF-E7F1-2D35-16E1-E9D0F686DB2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4DD8F-7E17-4C98-962C-3E919B9C8B39}" type="datetime4">
              <a:rPr lang="de-DE" smtClean="0"/>
              <a:pPr/>
              <a:t>24. Oktober 2023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="" xmlns:a16="http://schemas.microsoft.com/office/drawing/2014/main" id="{D366F154-AA2E-BC79-F478-A992C65CDD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71F0E-BA57-4409-A3A5-945CC828A36E}" type="slidenum">
              <a:rPr lang="de-DE" smtClean="0"/>
              <a:pPr/>
              <a:t>44</a:t>
            </a:fld>
            <a:endParaRPr lang="de-DE" dirty="0"/>
          </a:p>
        </p:txBody>
      </p:sp>
      <p:pic>
        <p:nvPicPr>
          <p:cNvPr id="10" name="Bildplatzhalter 9">
            <a:extLst>
              <a:ext uri="{FF2B5EF4-FFF2-40B4-BE49-F238E27FC236}">
                <a16:creationId xmlns="" xmlns:a16="http://schemas.microsoft.com/office/drawing/2014/main" id="{F2705968-464E-C06B-FEAF-CCE5F4086B4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8" name="Textplatzhalter 7">
            <a:extLst>
              <a:ext uri="{FF2B5EF4-FFF2-40B4-BE49-F238E27FC236}">
                <a16:creationId xmlns="" xmlns:a16="http://schemas.microsoft.com/office/drawing/2014/main" id="{B14F34C5-1D96-DBA9-9EFE-A13BF11523D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. Duis </a:t>
            </a:r>
            <a:r>
              <a:rPr lang="de-DE" dirty="0" err="1"/>
              <a:t>autem</a:t>
            </a:r>
            <a:r>
              <a:rPr lang="de-DE" dirty="0"/>
              <a:t> </a:t>
            </a:r>
            <a:r>
              <a:rPr lang="de-DE" dirty="0" err="1"/>
              <a:t>vel</a:t>
            </a:r>
            <a:r>
              <a:rPr lang="de-DE" dirty="0"/>
              <a:t> </a:t>
            </a:r>
            <a:r>
              <a:rPr lang="de-DE" dirty="0" err="1"/>
              <a:t>eum</a:t>
            </a:r>
            <a:r>
              <a:rPr lang="de-DE" dirty="0"/>
              <a:t> </a:t>
            </a:r>
            <a:r>
              <a:rPr lang="de-DE" dirty="0" err="1"/>
              <a:t>iriure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in </a:t>
            </a:r>
            <a:r>
              <a:rPr lang="de-DE" dirty="0" err="1"/>
              <a:t>hendrerit</a:t>
            </a:r>
            <a:r>
              <a:rPr lang="de-DE" dirty="0"/>
              <a:t> in </a:t>
            </a:r>
            <a:r>
              <a:rPr lang="de-DE" dirty="0" err="1"/>
              <a:t>vulputate</a:t>
            </a:r>
            <a:r>
              <a:rPr lang="de-DE" dirty="0"/>
              <a:t> </a:t>
            </a:r>
            <a:r>
              <a:rPr lang="de-DE" dirty="0" err="1"/>
              <a:t>velit</a:t>
            </a:r>
            <a:r>
              <a:rPr lang="de-DE" dirty="0"/>
              <a:t> esse </a:t>
            </a:r>
            <a:r>
              <a:rPr lang="de-DE" dirty="0" err="1"/>
              <a:t>molestie</a:t>
            </a:r>
            <a:r>
              <a:rPr lang="de-DE" dirty="0"/>
              <a:t> </a:t>
            </a:r>
            <a:r>
              <a:rPr lang="de-DE" dirty="0" err="1"/>
              <a:t>consequat</a:t>
            </a:r>
            <a:r>
              <a:rPr lang="de-DE" dirty="0"/>
              <a:t>. </a:t>
            </a:r>
            <a:r>
              <a:rPr lang="de-DE" dirty="0" err="1"/>
              <a:t>Ut</a:t>
            </a:r>
            <a:r>
              <a:rPr lang="de-DE" dirty="0"/>
              <a:t> </a:t>
            </a:r>
            <a:r>
              <a:rPr lang="de-DE" dirty="0" err="1"/>
              <a:t>wisi</a:t>
            </a:r>
            <a:r>
              <a:rPr lang="de-DE" dirty="0"/>
              <a:t> </a:t>
            </a:r>
            <a:r>
              <a:rPr lang="de-DE" dirty="0" err="1"/>
              <a:t>enim</a:t>
            </a:r>
            <a:r>
              <a:rPr lang="de-DE" dirty="0"/>
              <a:t> ad minim.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="" xmlns:a16="http://schemas.microsoft.com/office/drawing/2014/main" id="{090200D2-3CEB-508D-3F54-C0C0451495F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. Duis </a:t>
            </a:r>
            <a:r>
              <a:rPr lang="de-DE" dirty="0" err="1"/>
              <a:t>autem</a:t>
            </a:r>
            <a:r>
              <a:rPr lang="de-DE" dirty="0"/>
              <a:t> </a:t>
            </a:r>
            <a:r>
              <a:rPr lang="de-DE" dirty="0" err="1"/>
              <a:t>vel</a:t>
            </a:r>
            <a:r>
              <a:rPr lang="de-DE" dirty="0"/>
              <a:t> </a:t>
            </a:r>
            <a:r>
              <a:rPr lang="de-DE" dirty="0" err="1"/>
              <a:t>eum</a:t>
            </a:r>
            <a:r>
              <a:rPr lang="de-DE" dirty="0"/>
              <a:t> </a:t>
            </a:r>
            <a:r>
              <a:rPr lang="de-DE" dirty="0" err="1"/>
              <a:t>iriure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in </a:t>
            </a:r>
            <a:r>
              <a:rPr lang="de-DE" dirty="0" err="1"/>
              <a:t>hendrerit</a:t>
            </a:r>
            <a:r>
              <a:rPr lang="de-DE" dirty="0"/>
              <a:t> in </a:t>
            </a:r>
            <a:r>
              <a:rPr lang="de-DE" dirty="0" err="1"/>
              <a:t>vulputate</a:t>
            </a:r>
            <a:r>
              <a:rPr lang="de-DE" dirty="0"/>
              <a:t> </a:t>
            </a:r>
            <a:r>
              <a:rPr lang="de-DE" dirty="0" err="1"/>
              <a:t>velit</a:t>
            </a:r>
            <a:r>
              <a:rPr lang="de-DE" dirty="0"/>
              <a:t> esse </a:t>
            </a:r>
            <a:r>
              <a:rPr lang="de-DE" dirty="0" err="1"/>
              <a:t>molestie</a:t>
            </a:r>
            <a:r>
              <a:rPr lang="de-DE" dirty="0"/>
              <a:t> </a:t>
            </a:r>
            <a:r>
              <a:rPr lang="de-DE" dirty="0" err="1"/>
              <a:t>consequat</a:t>
            </a:r>
            <a:r>
              <a:rPr lang="de-DE" dirty="0"/>
              <a:t>. </a:t>
            </a:r>
            <a:r>
              <a:rPr lang="de-DE" dirty="0" err="1"/>
              <a:t>Ut</a:t>
            </a:r>
            <a:r>
              <a:rPr lang="de-DE" dirty="0"/>
              <a:t> </a:t>
            </a:r>
            <a:r>
              <a:rPr lang="de-DE" dirty="0" err="1"/>
              <a:t>wisi</a:t>
            </a:r>
            <a:r>
              <a:rPr lang="de-DE" dirty="0"/>
              <a:t> </a:t>
            </a:r>
            <a:r>
              <a:rPr lang="de-DE" dirty="0" err="1"/>
              <a:t>enim</a:t>
            </a:r>
            <a:r>
              <a:rPr lang="de-DE" dirty="0"/>
              <a:t> ad minim.</a:t>
            </a:r>
          </a:p>
          <a:p>
            <a:endParaRPr lang="de-DE" dirty="0"/>
          </a:p>
        </p:txBody>
      </p:sp>
      <p:sp>
        <p:nvSpPr>
          <p:cNvPr id="12" name="Oval 6">
            <a:extLst>
              <a:ext uri="{FF2B5EF4-FFF2-40B4-BE49-F238E27FC236}">
                <a16:creationId xmlns="" xmlns:a16="http://schemas.microsoft.com/office/drawing/2014/main" id="{42D6B9D0-1D11-7EE8-7FE8-4A5CDA9732BD}"/>
              </a:ext>
            </a:extLst>
          </p:cNvPr>
          <p:cNvSpPr/>
          <p:nvPr/>
        </p:nvSpPr>
        <p:spPr>
          <a:xfrm>
            <a:off x="8817882" y="928688"/>
            <a:ext cx="1905000" cy="1905000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>
            <a:outerShdw blurRad="254000" sx="110000" sy="110000" algn="ctr" rotWithShape="0">
              <a:schemeClr val="accent6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Störer-element</a:t>
            </a:r>
          </a:p>
        </p:txBody>
      </p:sp>
      <p:sp>
        <p:nvSpPr>
          <p:cNvPr id="6" name="Fußzeilenplatzhalter 4">
            <a:extLst>
              <a:ext uri="{FF2B5EF4-FFF2-40B4-BE49-F238E27FC236}">
                <a16:creationId xmlns="" xmlns:a16="http://schemas.microsoft.com/office/drawing/2014/main" id="{7D0A00B9-28D4-3A17-2BD6-6772668423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980800" y="6462000"/>
            <a:ext cx="6264000" cy="18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9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 smtClean="0"/>
              <a:t>Victor Maier | Bachelor Präsentation |</a:t>
            </a:r>
            <a:endParaRPr lang="de-DE" dirty="0"/>
          </a:p>
        </p:txBody>
      </p:sp>
    </p:spTree>
    <p:extLst>
      <p:ext uri="{BB962C8B-B14F-4D97-AF65-F5344CB8AC3E}">
        <p14:creationId xmlns="" xmlns:p14="http://schemas.microsoft.com/office/powerpoint/2010/main" val="77501279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platzhalter 6">
            <a:extLst>
              <a:ext uri="{FF2B5EF4-FFF2-40B4-BE49-F238E27FC236}">
                <a16:creationId xmlns="" xmlns:a16="http://schemas.microsoft.com/office/drawing/2014/main" id="{D7CF480A-850F-1813-2DC9-A81D6816C03D}"/>
              </a:ext>
            </a:extLst>
          </p:cNvPr>
          <p:cNvPicPr>
            <a:picLocks noGrp="1"/>
          </p:cNvPicPr>
          <p:nvPr>
            <p:ph type="pic" sz="quarter" idx="19"/>
          </p:nvPr>
        </p:nvPicPr>
        <p:blipFill rotWithShape="1">
          <a:blip r:embed="rId2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/>
        </p:blipFill>
        <p:spPr>
          <a:xfrm>
            <a:off x="8075613" y="1881188"/>
            <a:ext cx="3708400" cy="2160587"/>
          </a:xfrm>
        </p:spPr>
      </p:pic>
      <p:sp>
        <p:nvSpPr>
          <p:cNvPr id="2" name="Titel 1">
            <a:extLst>
              <a:ext uri="{FF2B5EF4-FFF2-40B4-BE49-F238E27FC236}">
                <a16:creationId xmlns="" xmlns:a16="http://schemas.microsoft.com/office/drawing/2014/main" id="{7A80E1B3-4F07-894D-0AC2-47B8A1D050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Grafikfolie</a:t>
            </a:r>
            <a:br>
              <a:rPr lang="de-DE" dirty="0"/>
            </a:br>
            <a:r>
              <a:rPr lang="de-DE" dirty="0">
                <a:solidFill>
                  <a:srgbClr val="000000"/>
                </a:solidFill>
              </a:rPr>
              <a:t>Beispiel Layout: 5 Grafiken mit einer Infobox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="" xmlns:a16="http://schemas.microsoft.com/office/drawing/2014/main" id="{789010CA-C1D8-7D04-2759-92894B179A9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F3E34-521C-4FDA-AF45-0E235A32CDF8}" type="datetime4">
              <a:rPr lang="de-DE" smtClean="0"/>
              <a:pPr/>
              <a:t>24. Oktober 2023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="" xmlns:a16="http://schemas.microsoft.com/office/drawing/2014/main" id="{5A577460-1044-E0E4-B886-2B04F5889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71F0E-BA57-4409-A3A5-945CC828A36E}" type="slidenum">
              <a:rPr lang="de-DE" smtClean="0"/>
              <a:pPr/>
              <a:t>45</a:t>
            </a:fld>
            <a:endParaRPr lang="de-DE" dirty="0"/>
          </a:p>
        </p:txBody>
      </p:sp>
      <p:pic>
        <p:nvPicPr>
          <p:cNvPr id="12" name="Bildplatzhalter 11">
            <a:extLst>
              <a:ext uri="{FF2B5EF4-FFF2-40B4-BE49-F238E27FC236}">
                <a16:creationId xmlns="" xmlns:a16="http://schemas.microsoft.com/office/drawing/2014/main" id="{3F40F2EC-229F-2826-4813-F6BD6EBD10C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7" name="Textplatzhalter 6">
            <a:extLst>
              <a:ext uri="{FF2B5EF4-FFF2-40B4-BE49-F238E27FC236}">
                <a16:creationId xmlns="" xmlns:a16="http://schemas.microsoft.com/office/drawing/2014/main" id="{E16CAE88-3C9D-A146-90AC-4D77ACF4425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endParaRPr lang="de-DE" dirty="0"/>
          </a:p>
          <a:p>
            <a:r>
              <a:rPr lang="de-DE" dirty="0"/>
              <a:t>Duis </a:t>
            </a:r>
            <a:r>
              <a:rPr lang="de-DE" dirty="0" err="1"/>
              <a:t>autem</a:t>
            </a:r>
            <a:r>
              <a:rPr lang="de-DE" dirty="0"/>
              <a:t> </a:t>
            </a:r>
            <a:r>
              <a:rPr lang="de-DE" dirty="0" err="1"/>
              <a:t>vel</a:t>
            </a:r>
            <a:r>
              <a:rPr lang="de-DE" dirty="0"/>
              <a:t> </a:t>
            </a:r>
            <a:r>
              <a:rPr lang="de-DE" dirty="0" err="1"/>
              <a:t>eum</a:t>
            </a:r>
            <a:r>
              <a:rPr lang="de-DE" dirty="0"/>
              <a:t> </a:t>
            </a:r>
            <a:r>
              <a:rPr lang="de-DE" dirty="0" err="1"/>
              <a:t>iriure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in </a:t>
            </a:r>
            <a:r>
              <a:rPr lang="de-DE" dirty="0" err="1"/>
              <a:t>hendrerit</a:t>
            </a:r>
            <a:r>
              <a:rPr lang="de-DE" dirty="0"/>
              <a:t> in </a:t>
            </a:r>
            <a:r>
              <a:rPr lang="de-DE" dirty="0" err="1"/>
              <a:t>vulputate</a:t>
            </a:r>
            <a:r>
              <a:rPr lang="de-DE" dirty="0"/>
              <a:t> </a:t>
            </a:r>
            <a:r>
              <a:rPr lang="de-DE" dirty="0" err="1"/>
              <a:t>velit</a:t>
            </a:r>
            <a:r>
              <a:rPr lang="de-DE" dirty="0"/>
              <a:t> esse </a:t>
            </a:r>
            <a:r>
              <a:rPr lang="de-DE" dirty="0" err="1"/>
              <a:t>molestie</a:t>
            </a:r>
            <a:r>
              <a:rPr lang="de-DE" dirty="0"/>
              <a:t> </a:t>
            </a:r>
            <a:r>
              <a:rPr lang="de-DE" dirty="0" err="1"/>
              <a:t>consequat</a:t>
            </a:r>
            <a:r>
              <a:rPr lang="de-DE" dirty="0"/>
              <a:t>. </a:t>
            </a:r>
            <a:r>
              <a:rPr lang="de-DE" dirty="0" err="1"/>
              <a:t>Ut</a:t>
            </a:r>
            <a:r>
              <a:rPr lang="de-DE" dirty="0"/>
              <a:t> </a:t>
            </a:r>
            <a:r>
              <a:rPr lang="de-DE" dirty="0" err="1"/>
              <a:t>wisi</a:t>
            </a:r>
            <a:r>
              <a:rPr lang="de-DE" dirty="0"/>
              <a:t> </a:t>
            </a:r>
            <a:r>
              <a:rPr lang="de-DE" dirty="0" err="1"/>
              <a:t>enim</a:t>
            </a:r>
            <a:r>
              <a:rPr lang="de-DE" dirty="0"/>
              <a:t> ad minim </a:t>
            </a:r>
            <a:r>
              <a:rPr lang="de-DE" dirty="0" err="1"/>
              <a:t>veniam</a:t>
            </a:r>
            <a:r>
              <a:rPr lang="de-DE" dirty="0"/>
              <a:t>, </a:t>
            </a:r>
            <a:r>
              <a:rPr lang="de-DE" dirty="0" err="1"/>
              <a:t>quis</a:t>
            </a:r>
            <a:r>
              <a:rPr lang="de-DE" dirty="0"/>
              <a:t> </a:t>
            </a:r>
            <a:r>
              <a:rPr lang="de-DE" dirty="0" err="1"/>
              <a:t>nostrud</a:t>
            </a:r>
            <a:r>
              <a:rPr lang="de-DE" dirty="0"/>
              <a:t>.</a:t>
            </a:r>
          </a:p>
          <a:p>
            <a:endParaRPr lang="de-DE" dirty="0"/>
          </a:p>
        </p:txBody>
      </p:sp>
      <p:pic>
        <p:nvPicPr>
          <p:cNvPr id="15" name="Bildplatzhalter 14">
            <a:extLst>
              <a:ext uri="{FF2B5EF4-FFF2-40B4-BE49-F238E27FC236}">
                <a16:creationId xmlns="" xmlns:a16="http://schemas.microsoft.com/office/drawing/2014/main" id="{4EDD056E-F0AD-F90F-B273-618E402AF1A8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4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/>
        </p:blipFill>
        <p:spPr/>
      </p:pic>
      <p:pic>
        <p:nvPicPr>
          <p:cNvPr id="13" name="Bildplatzhalter 12">
            <a:extLst>
              <a:ext uri="{FF2B5EF4-FFF2-40B4-BE49-F238E27FC236}">
                <a16:creationId xmlns="" xmlns:a16="http://schemas.microsoft.com/office/drawing/2014/main" id="{CD409599-AF55-8757-755F-81AAC31E8B05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5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/>
        </p:blipFill>
        <p:spPr/>
      </p:pic>
      <p:pic>
        <p:nvPicPr>
          <p:cNvPr id="16" name="Bildplatzhalter 15">
            <a:extLst>
              <a:ext uri="{FF2B5EF4-FFF2-40B4-BE49-F238E27FC236}">
                <a16:creationId xmlns="" xmlns:a16="http://schemas.microsoft.com/office/drawing/2014/main" id="{B9F48505-2B92-5E63-942B-404A7A9A938F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>
          <a:blip r:embed="rId6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17" name="Oval 6">
            <a:extLst>
              <a:ext uri="{FF2B5EF4-FFF2-40B4-BE49-F238E27FC236}">
                <a16:creationId xmlns="" xmlns:a16="http://schemas.microsoft.com/office/drawing/2014/main" id="{CBEC1455-06BC-912A-A1C0-BCB10B0F4F0E}"/>
              </a:ext>
            </a:extLst>
          </p:cNvPr>
          <p:cNvSpPr/>
          <p:nvPr/>
        </p:nvSpPr>
        <p:spPr>
          <a:xfrm>
            <a:off x="9697585" y="928688"/>
            <a:ext cx="1905000" cy="19050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254000" sx="110000" sy="110000" algn="ctr" rotWithShape="0">
              <a:schemeClr val="accent4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Störer-element</a:t>
            </a:r>
          </a:p>
        </p:txBody>
      </p:sp>
      <p:sp>
        <p:nvSpPr>
          <p:cNvPr id="6" name="Fußzeilenplatzhalter 4">
            <a:extLst>
              <a:ext uri="{FF2B5EF4-FFF2-40B4-BE49-F238E27FC236}">
                <a16:creationId xmlns="" xmlns:a16="http://schemas.microsoft.com/office/drawing/2014/main" id="{22E9E8EB-4972-D6C7-2525-2B71BE6B7D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980800" y="6462000"/>
            <a:ext cx="6264000" cy="18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9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 smtClean="0"/>
              <a:t>Victor Maier | Bachelor Präsentation |</a:t>
            </a:r>
            <a:endParaRPr lang="de-DE" dirty="0"/>
          </a:p>
        </p:txBody>
      </p:sp>
    </p:spTree>
    <p:extLst>
      <p:ext uri="{BB962C8B-B14F-4D97-AF65-F5344CB8AC3E}">
        <p14:creationId xmlns="" xmlns:p14="http://schemas.microsoft.com/office/powerpoint/2010/main" val="67849792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1FE253D5-CD4C-8D4F-943C-9279C84F2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Tabellenfolie</a:t>
            </a:r>
            <a:br>
              <a:rPr lang="de-DE" dirty="0"/>
            </a:br>
            <a:r>
              <a:rPr lang="de-DE" dirty="0">
                <a:solidFill>
                  <a:srgbClr val="000000"/>
                </a:solidFill>
              </a:rPr>
              <a:t>Beispiel Layout: Tabelle als SmartArt-Grafik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="" xmlns:a16="http://schemas.microsoft.com/office/drawing/2014/main" id="{1AEF0F17-306B-3A6B-9856-D5ED99C881C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58E33-F8BD-41BC-95EB-EF24552A1B38}" type="datetime4">
              <a:rPr lang="de-DE" smtClean="0"/>
              <a:pPr/>
              <a:t>24. Oktober 2023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="" xmlns:a16="http://schemas.microsoft.com/office/drawing/2014/main" id="{4CB95256-465D-21F7-5782-763ECDA0E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71F0E-BA57-4409-A3A5-945CC828A36E}" type="slidenum">
              <a:rPr lang="de-DE" smtClean="0"/>
              <a:pPr/>
              <a:t>46</a:t>
            </a:fld>
            <a:endParaRPr lang="de-DE" dirty="0"/>
          </a:p>
        </p:txBody>
      </p:sp>
      <p:graphicFrame>
        <p:nvGraphicFramePr>
          <p:cNvPr id="7" name="Inhaltsplatzhalter 3" descr="Gegenüberstellung von Fächer zu Abschlüssen">
            <a:extLst>
              <a:ext uri="{FF2B5EF4-FFF2-40B4-BE49-F238E27FC236}">
                <a16:creationId xmlns="" xmlns:a16="http://schemas.microsoft.com/office/drawing/2014/main" id="{38F15DE3-2103-467E-A97F-9DC5A90A5C2A}"/>
              </a:ext>
            </a:extLst>
          </p:cNvPr>
          <p:cNvGraphicFramePr>
            <a:graphicFrameLocks noGrp="1"/>
          </p:cNvGraphicFramePr>
          <p:nvPr>
            <p:ph type="dgm" sz="quarter" idx="13"/>
            <p:extLst>
              <p:ext uri="{D42A27DB-BD31-4B8C-83A1-F6EECF244321}">
                <p14:modId xmlns="" xmlns:p14="http://schemas.microsoft.com/office/powerpoint/2010/main" val="4089668475"/>
              </p:ext>
            </p:extLst>
          </p:nvPr>
        </p:nvGraphicFramePr>
        <p:xfrm>
          <a:off x="442913" y="1517904"/>
          <a:ext cx="11341100" cy="43195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Fußzeilenplatzhalter 4">
            <a:extLst>
              <a:ext uri="{FF2B5EF4-FFF2-40B4-BE49-F238E27FC236}">
                <a16:creationId xmlns="" xmlns:a16="http://schemas.microsoft.com/office/drawing/2014/main" id="{CAF00F29-DC2B-2FCF-F610-59B5543075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980800" y="6462000"/>
            <a:ext cx="6264000" cy="18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9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 smtClean="0"/>
              <a:t>Victor Maier | Bachelor Präsentation |</a:t>
            </a:r>
            <a:endParaRPr lang="de-DE" dirty="0"/>
          </a:p>
        </p:txBody>
      </p:sp>
    </p:spTree>
    <p:extLst>
      <p:ext uri="{BB962C8B-B14F-4D97-AF65-F5344CB8AC3E}">
        <p14:creationId xmlns="" xmlns:p14="http://schemas.microsoft.com/office/powerpoint/2010/main" val="305665411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1FE253D5-CD4C-8D4F-943C-9279C84F2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Tabellenfolie</a:t>
            </a:r>
            <a:br>
              <a:rPr lang="de-DE" dirty="0"/>
            </a:br>
            <a:r>
              <a:rPr lang="de-DE" dirty="0">
                <a:solidFill>
                  <a:srgbClr val="000000"/>
                </a:solidFill>
              </a:rPr>
              <a:t>Beispiel Layout: Tabelle aus Formen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="" xmlns:a16="http://schemas.microsoft.com/office/drawing/2014/main" id="{1AEF0F17-306B-3A6B-9856-D5ED99C881C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3D1FE-972C-4B13-8E49-069758785B4E}" type="datetime4">
              <a:rPr lang="de-DE" smtClean="0"/>
              <a:pPr/>
              <a:t>24. Oktober 2023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="" xmlns:a16="http://schemas.microsoft.com/office/drawing/2014/main" id="{4CB95256-465D-21F7-5782-763ECDA0E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71F0E-BA57-4409-A3A5-945CC828A36E}" type="slidenum">
              <a:rPr lang="de-DE" smtClean="0"/>
              <a:pPr/>
              <a:t>47</a:t>
            </a:fld>
            <a:endParaRPr lang="de-DE" dirty="0"/>
          </a:p>
        </p:txBody>
      </p:sp>
      <p:grpSp>
        <p:nvGrpSpPr>
          <p:cNvPr id="3" name="Gruppieren 2" descr="Gegenüberstellung von Fächer zu Abschlüssen">
            <a:extLst>
              <a:ext uri="{FF2B5EF4-FFF2-40B4-BE49-F238E27FC236}">
                <a16:creationId xmlns="" xmlns:a16="http://schemas.microsoft.com/office/drawing/2014/main" id="{60DBE8D2-814E-2B32-3E4F-B3D93AACEA2D}"/>
              </a:ext>
            </a:extLst>
          </p:cNvPr>
          <p:cNvGrpSpPr/>
          <p:nvPr/>
        </p:nvGrpSpPr>
        <p:grpSpPr>
          <a:xfrm>
            <a:off x="442913" y="1517904"/>
            <a:ext cx="11335813" cy="4318892"/>
            <a:chOff x="442913" y="1881883"/>
            <a:chExt cx="11335813" cy="4318892"/>
          </a:xfrm>
        </p:grpSpPr>
        <p:sp>
          <p:nvSpPr>
            <p:cNvPr id="8" name="Freihandform: Form 7">
              <a:extLst>
                <a:ext uri="{FF2B5EF4-FFF2-40B4-BE49-F238E27FC236}">
                  <a16:creationId xmlns="" xmlns:a16="http://schemas.microsoft.com/office/drawing/2014/main" id="{B5B713DB-FCFE-68D6-2D30-36645865C4A5}"/>
                </a:ext>
              </a:extLst>
            </p:cNvPr>
            <p:cNvSpPr/>
            <p:nvPr/>
          </p:nvSpPr>
          <p:spPr>
            <a:xfrm>
              <a:off x="448198" y="1881883"/>
              <a:ext cx="8640000" cy="972328"/>
            </a:xfrm>
            <a:custGeom>
              <a:avLst/>
              <a:gdLst>
                <a:gd name="connsiteX0" fmla="*/ 0 w 8248540"/>
                <a:gd name="connsiteY0" fmla="*/ 0 h 972328"/>
                <a:gd name="connsiteX1" fmla="*/ 8248540 w 8248540"/>
                <a:gd name="connsiteY1" fmla="*/ 0 h 972328"/>
                <a:gd name="connsiteX2" fmla="*/ 8248540 w 8248540"/>
                <a:gd name="connsiteY2" fmla="*/ 972328 h 972328"/>
                <a:gd name="connsiteX3" fmla="*/ 0 w 8248540"/>
                <a:gd name="connsiteY3" fmla="*/ 972328 h 972328"/>
                <a:gd name="connsiteX4" fmla="*/ 0 w 8248540"/>
                <a:gd name="connsiteY4" fmla="*/ 0 h 972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48540" h="972328">
                  <a:moveTo>
                    <a:pt x="0" y="0"/>
                  </a:moveTo>
                  <a:lnTo>
                    <a:pt x="8248540" y="0"/>
                  </a:lnTo>
                  <a:lnTo>
                    <a:pt x="8248540" y="972328"/>
                  </a:lnTo>
                  <a:lnTo>
                    <a:pt x="0" y="9723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12700">
              <a:solidFill>
                <a:schemeClr val="accent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shade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sz="1600" b="1" kern="1200" dirty="0" err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Lorem</a:t>
              </a:r>
              <a:r>
                <a:rPr lang="de-DE" sz="1600" b="1" kern="1200" dirty="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sz="1600" b="1" kern="1200" dirty="0" err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ipsum</a:t>
              </a:r>
              <a:endParaRPr lang="de-DE" sz="1600" b="1" kern="12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Freihandform: Form 8">
              <a:extLst>
                <a:ext uri="{FF2B5EF4-FFF2-40B4-BE49-F238E27FC236}">
                  <a16:creationId xmlns="" xmlns:a16="http://schemas.microsoft.com/office/drawing/2014/main" id="{42498E04-A4DA-0FFB-FAA6-090BCD3B9E04}"/>
                </a:ext>
              </a:extLst>
            </p:cNvPr>
            <p:cNvSpPr/>
            <p:nvPr/>
          </p:nvSpPr>
          <p:spPr>
            <a:xfrm>
              <a:off x="448198" y="2997172"/>
              <a:ext cx="5760000" cy="972328"/>
            </a:xfrm>
            <a:custGeom>
              <a:avLst/>
              <a:gdLst>
                <a:gd name="connsiteX0" fmla="*/ 0 w 5388202"/>
                <a:gd name="connsiteY0" fmla="*/ 0 h 972328"/>
                <a:gd name="connsiteX1" fmla="*/ 5388202 w 5388202"/>
                <a:gd name="connsiteY1" fmla="*/ 0 h 972328"/>
                <a:gd name="connsiteX2" fmla="*/ 5388202 w 5388202"/>
                <a:gd name="connsiteY2" fmla="*/ 972328 h 972328"/>
                <a:gd name="connsiteX3" fmla="*/ 0 w 5388202"/>
                <a:gd name="connsiteY3" fmla="*/ 972328 h 972328"/>
                <a:gd name="connsiteX4" fmla="*/ 0 w 5388202"/>
                <a:gd name="connsiteY4" fmla="*/ 0 h 972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02" h="972328">
                  <a:moveTo>
                    <a:pt x="0" y="0"/>
                  </a:moveTo>
                  <a:lnTo>
                    <a:pt x="5388202" y="0"/>
                  </a:lnTo>
                  <a:lnTo>
                    <a:pt x="5388202" y="972328"/>
                  </a:lnTo>
                  <a:lnTo>
                    <a:pt x="0" y="9723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12700">
              <a:solidFill>
                <a:schemeClr val="accent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shade val="8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sz="1600" b="1" kern="1200" dirty="0" err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Lorem</a:t>
              </a:r>
              <a:r>
                <a:rPr lang="de-DE" sz="1600" b="1" kern="1200" dirty="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sz="1600" b="1" kern="1200" dirty="0" err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ipsum</a:t>
              </a:r>
              <a:endParaRPr lang="de-DE" sz="1600" b="1" kern="12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sz="1200" b="0" kern="1200" dirty="0" err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Exercitation</a:t>
              </a:r>
              <a:r>
                <a:rPr lang="de-DE" sz="1200" b="0" kern="1200" dirty="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sz="1200" b="0" kern="1200" dirty="0" err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ullamco</a:t>
              </a:r>
              <a:endParaRPr lang="de-DE" sz="1200" b="0" kern="12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Freihandform: Form 9">
              <a:extLst>
                <a:ext uri="{FF2B5EF4-FFF2-40B4-BE49-F238E27FC236}">
                  <a16:creationId xmlns="" xmlns:a16="http://schemas.microsoft.com/office/drawing/2014/main" id="{DFA14713-DF50-8BA3-8B95-FFF0F0DFDBE7}"/>
                </a:ext>
              </a:extLst>
            </p:cNvPr>
            <p:cNvSpPr/>
            <p:nvPr/>
          </p:nvSpPr>
          <p:spPr>
            <a:xfrm>
              <a:off x="448198" y="4112461"/>
              <a:ext cx="2880000" cy="972328"/>
            </a:xfrm>
            <a:custGeom>
              <a:avLst/>
              <a:gdLst>
                <a:gd name="connsiteX0" fmla="*/ 0 w 2638688"/>
                <a:gd name="connsiteY0" fmla="*/ 0 h 972328"/>
                <a:gd name="connsiteX1" fmla="*/ 2638688 w 2638688"/>
                <a:gd name="connsiteY1" fmla="*/ 0 h 972328"/>
                <a:gd name="connsiteX2" fmla="*/ 2638688 w 2638688"/>
                <a:gd name="connsiteY2" fmla="*/ 972328 h 972328"/>
                <a:gd name="connsiteX3" fmla="*/ 0 w 2638688"/>
                <a:gd name="connsiteY3" fmla="*/ 972328 h 972328"/>
                <a:gd name="connsiteX4" fmla="*/ 0 w 2638688"/>
                <a:gd name="connsiteY4" fmla="*/ 0 h 972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38688" h="972328">
                  <a:moveTo>
                    <a:pt x="0" y="0"/>
                  </a:moveTo>
                  <a:lnTo>
                    <a:pt x="2638688" y="0"/>
                  </a:lnTo>
                  <a:lnTo>
                    <a:pt x="2638688" y="972328"/>
                  </a:lnTo>
                  <a:lnTo>
                    <a:pt x="0" y="9723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12700">
              <a:solidFill>
                <a:schemeClr val="accent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tint val="99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1600" b="1" kern="1200" dirty="0" err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Lorem</a:t>
              </a:r>
              <a:r>
                <a:rPr lang="de-DE" sz="1600" b="1" kern="1200" dirty="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sz="1600" b="1" kern="1200" dirty="0" err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ipsum</a:t>
              </a:r>
              <a:r>
                <a:rPr lang="de-DE" sz="1600" kern="1200" dirty="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/>
              </a:r>
              <a:br>
                <a:rPr lang="de-DE" sz="1600" kern="1200" dirty="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de-DE" sz="1200" dirty="0" err="1">
                  <a:solidFill>
                    <a:srgbClr val="FFFFFF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Exercitation</a:t>
              </a:r>
              <a:r>
                <a:rPr lang="de-DE" sz="1200" dirty="0">
                  <a:solidFill>
                    <a:srgbClr val="FFFFFF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sz="1200" dirty="0" err="1">
                  <a:solidFill>
                    <a:srgbClr val="FFFFFF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ullamco</a:t>
              </a:r>
              <a:endParaRPr lang="de-DE" sz="1200" dirty="0"/>
            </a:p>
          </p:txBody>
        </p:sp>
        <p:sp>
          <p:nvSpPr>
            <p:cNvPr id="11" name="Freihandform: Form 10">
              <a:extLst>
                <a:ext uri="{FF2B5EF4-FFF2-40B4-BE49-F238E27FC236}">
                  <a16:creationId xmlns="" xmlns:a16="http://schemas.microsoft.com/office/drawing/2014/main" id="{E7E50E4F-EB39-5318-EF60-1CC0C2116BEB}"/>
                </a:ext>
              </a:extLst>
            </p:cNvPr>
            <p:cNvSpPr/>
            <p:nvPr/>
          </p:nvSpPr>
          <p:spPr>
            <a:xfrm>
              <a:off x="442913" y="5227750"/>
              <a:ext cx="2880000" cy="972328"/>
            </a:xfrm>
            <a:custGeom>
              <a:avLst/>
              <a:gdLst>
                <a:gd name="connsiteX0" fmla="*/ 0 w 2638688"/>
                <a:gd name="connsiteY0" fmla="*/ 0 h 972328"/>
                <a:gd name="connsiteX1" fmla="*/ 2638688 w 2638688"/>
                <a:gd name="connsiteY1" fmla="*/ 0 h 972328"/>
                <a:gd name="connsiteX2" fmla="*/ 2638688 w 2638688"/>
                <a:gd name="connsiteY2" fmla="*/ 972328 h 972328"/>
                <a:gd name="connsiteX3" fmla="*/ 0 w 2638688"/>
                <a:gd name="connsiteY3" fmla="*/ 972328 h 972328"/>
                <a:gd name="connsiteX4" fmla="*/ 0 w 2638688"/>
                <a:gd name="connsiteY4" fmla="*/ 0 h 972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38688" h="972328">
                  <a:moveTo>
                    <a:pt x="0" y="0"/>
                  </a:moveTo>
                  <a:lnTo>
                    <a:pt x="2638688" y="0"/>
                  </a:lnTo>
                  <a:lnTo>
                    <a:pt x="2638688" y="972328"/>
                  </a:lnTo>
                  <a:lnTo>
                    <a:pt x="0" y="9723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12700">
              <a:solidFill>
                <a:schemeClr val="accent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tint val="7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sz="1600" b="1" dirty="0" err="1"/>
                <a:t>Ut</a:t>
              </a:r>
              <a:r>
                <a:rPr lang="de-DE" sz="1600" b="1" dirty="0"/>
                <a:t> </a:t>
              </a:r>
              <a:r>
                <a:rPr lang="de-DE" sz="1600" b="1" dirty="0" err="1"/>
                <a:t>wisi</a:t>
              </a:r>
              <a:endParaRPr lang="de-DE" sz="1600" b="1" dirty="0"/>
            </a:p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sz="1200" kern="1200" dirty="0" err="1">
                  <a:solidFill>
                    <a:schemeClr val="accent1"/>
                  </a:solidFill>
                </a:rPr>
                <a:t>Exercitation</a:t>
              </a:r>
              <a:r>
                <a:rPr lang="de-DE" sz="1200" kern="1200" dirty="0">
                  <a:solidFill>
                    <a:schemeClr val="accent1"/>
                  </a:solidFill>
                </a:rPr>
                <a:t> </a:t>
              </a:r>
              <a:r>
                <a:rPr lang="de-DE" sz="1200" kern="1200" dirty="0" err="1">
                  <a:solidFill>
                    <a:schemeClr val="accent1"/>
                  </a:solidFill>
                </a:rPr>
                <a:t>ullamco</a:t>
              </a:r>
              <a:endParaRPr lang="de-DE" sz="1200" kern="1200" dirty="0">
                <a:solidFill>
                  <a:schemeClr val="accent1"/>
                </a:solidFill>
              </a:endParaRPr>
            </a:p>
          </p:txBody>
        </p:sp>
        <p:sp>
          <p:nvSpPr>
            <p:cNvPr id="12" name="Freihandform: Form 11">
              <a:extLst>
                <a:ext uri="{FF2B5EF4-FFF2-40B4-BE49-F238E27FC236}">
                  <a16:creationId xmlns="" xmlns:a16="http://schemas.microsoft.com/office/drawing/2014/main" id="{BDF0EEF1-E8B4-FC38-CB52-4E4AF199EE9D}"/>
                </a:ext>
              </a:extLst>
            </p:cNvPr>
            <p:cNvSpPr/>
            <p:nvPr/>
          </p:nvSpPr>
          <p:spPr>
            <a:xfrm>
              <a:off x="3330000" y="4112461"/>
              <a:ext cx="2880000" cy="972328"/>
            </a:xfrm>
            <a:custGeom>
              <a:avLst/>
              <a:gdLst>
                <a:gd name="connsiteX0" fmla="*/ 0 w 2638688"/>
                <a:gd name="connsiteY0" fmla="*/ 0 h 972328"/>
                <a:gd name="connsiteX1" fmla="*/ 2638688 w 2638688"/>
                <a:gd name="connsiteY1" fmla="*/ 0 h 972328"/>
                <a:gd name="connsiteX2" fmla="*/ 2638688 w 2638688"/>
                <a:gd name="connsiteY2" fmla="*/ 972328 h 972328"/>
                <a:gd name="connsiteX3" fmla="*/ 0 w 2638688"/>
                <a:gd name="connsiteY3" fmla="*/ 972328 h 972328"/>
                <a:gd name="connsiteX4" fmla="*/ 0 w 2638688"/>
                <a:gd name="connsiteY4" fmla="*/ 0 h 972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38688" h="972328">
                  <a:moveTo>
                    <a:pt x="0" y="0"/>
                  </a:moveTo>
                  <a:lnTo>
                    <a:pt x="2638688" y="0"/>
                  </a:lnTo>
                  <a:lnTo>
                    <a:pt x="2638688" y="972328"/>
                  </a:lnTo>
                  <a:lnTo>
                    <a:pt x="0" y="9723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12700">
              <a:solidFill>
                <a:schemeClr val="accent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tint val="99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sz="1600" b="1" dirty="0">
                  <a:solidFill>
                    <a:schemeClr val="accent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Duis </a:t>
              </a:r>
              <a:r>
                <a:rPr lang="de-DE" sz="1600" b="1" dirty="0" err="1">
                  <a:solidFill>
                    <a:schemeClr val="accent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autem</a:t>
              </a:r>
              <a:endParaRPr lang="de-DE" sz="1600" b="1" dirty="0">
                <a:solidFill>
                  <a:schemeClr val="accent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sz="1200" kern="1200" dirty="0" err="1">
                  <a:solidFill>
                    <a:schemeClr val="accent1"/>
                  </a:solidFill>
                </a:rPr>
                <a:t>Exercitation</a:t>
              </a:r>
              <a:r>
                <a:rPr lang="de-DE" sz="1200" kern="1200" dirty="0">
                  <a:solidFill>
                    <a:schemeClr val="accent1"/>
                  </a:solidFill>
                </a:rPr>
                <a:t> </a:t>
              </a:r>
              <a:r>
                <a:rPr lang="de-DE" sz="1200" kern="1200" dirty="0" err="1">
                  <a:solidFill>
                    <a:schemeClr val="accent1"/>
                  </a:solidFill>
                </a:rPr>
                <a:t>ullamco</a:t>
              </a:r>
              <a:endParaRPr lang="de-DE" sz="1200" kern="12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Freihandform: Form 12">
              <a:extLst>
                <a:ext uri="{FF2B5EF4-FFF2-40B4-BE49-F238E27FC236}">
                  <a16:creationId xmlns="" xmlns:a16="http://schemas.microsoft.com/office/drawing/2014/main" id="{F8610384-54EC-980B-D8D0-C993A5CB02EE}"/>
                </a:ext>
              </a:extLst>
            </p:cNvPr>
            <p:cNvSpPr/>
            <p:nvPr/>
          </p:nvSpPr>
          <p:spPr>
            <a:xfrm>
              <a:off x="3329674" y="5228447"/>
              <a:ext cx="2880000" cy="972328"/>
            </a:xfrm>
            <a:custGeom>
              <a:avLst/>
              <a:gdLst>
                <a:gd name="connsiteX0" fmla="*/ 0 w 2638688"/>
                <a:gd name="connsiteY0" fmla="*/ 0 h 972328"/>
                <a:gd name="connsiteX1" fmla="*/ 2638688 w 2638688"/>
                <a:gd name="connsiteY1" fmla="*/ 0 h 972328"/>
                <a:gd name="connsiteX2" fmla="*/ 2638688 w 2638688"/>
                <a:gd name="connsiteY2" fmla="*/ 972328 h 972328"/>
                <a:gd name="connsiteX3" fmla="*/ 0 w 2638688"/>
                <a:gd name="connsiteY3" fmla="*/ 972328 h 972328"/>
                <a:gd name="connsiteX4" fmla="*/ 0 w 2638688"/>
                <a:gd name="connsiteY4" fmla="*/ 0 h 972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38688" h="972328">
                  <a:moveTo>
                    <a:pt x="0" y="0"/>
                  </a:moveTo>
                  <a:lnTo>
                    <a:pt x="2638688" y="0"/>
                  </a:lnTo>
                  <a:lnTo>
                    <a:pt x="2638688" y="972328"/>
                  </a:lnTo>
                  <a:lnTo>
                    <a:pt x="0" y="9723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 w="12700">
              <a:solidFill>
                <a:schemeClr val="accent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tint val="7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7150" tIns="57150" rIns="57150" bIns="57150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sz="1600" b="1" kern="1200" dirty="0" err="1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Consectetur</a:t>
              </a:r>
              <a:r>
                <a:rPr lang="de-DE" sz="1600" b="1" kern="1200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sz="1600" b="1" kern="1200" dirty="0" err="1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adipisici</a:t>
              </a:r>
              <a:r>
                <a:rPr lang="de-DE" sz="1600" b="1" kern="1200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sz="1600" b="1" kern="1200" dirty="0" err="1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elit</a:t>
              </a:r>
              <a:endParaRPr lang="de-DE" sz="1600" b="1" kern="12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sz="1200" kern="1200" dirty="0" err="1">
                  <a:solidFill>
                    <a:schemeClr val="accent1"/>
                  </a:solidFill>
                </a:rPr>
                <a:t>Exercitation</a:t>
              </a:r>
              <a:r>
                <a:rPr lang="de-DE" sz="1200" kern="1200" dirty="0">
                  <a:solidFill>
                    <a:schemeClr val="accent1"/>
                  </a:solidFill>
                </a:rPr>
                <a:t> </a:t>
              </a:r>
              <a:r>
                <a:rPr lang="de-DE" sz="1200" kern="1200" dirty="0" err="1">
                  <a:solidFill>
                    <a:schemeClr val="accent1"/>
                  </a:solidFill>
                </a:rPr>
                <a:t>ullamco</a:t>
              </a:r>
              <a:endParaRPr lang="de-DE" sz="1200" kern="12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Freihandform: Form 13">
              <a:extLst>
                <a:ext uri="{FF2B5EF4-FFF2-40B4-BE49-F238E27FC236}">
                  <a16:creationId xmlns="" xmlns:a16="http://schemas.microsoft.com/office/drawing/2014/main" id="{9A6E05C6-5D12-31A7-4FC8-C084960F2FFF}"/>
                </a:ext>
              </a:extLst>
            </p:cNvPr>
            <p:cNvSpPr/>
            <p:nvPr/>
          </p:nvSpPr>
          <p:spPr>
            <a:xfrm>
              <a:off x="6210000" y="2997172"/>
              <a:ext cx="2880000" cy="972328"/>
            </a:xfrm>
            <a:custGeom>
              <a:avLst/>
              <a:gdLst>
                <a:gd name="connsiteX0" fmla="*/ 0 w 2638688"/>
                <a:gd name="connsiteY0" fmla="*/ 0 h 972328"/>
                <a:gd name="connsiteX1" fmla="*/ 2638688 w 2638688"/>
                <a:gd name="connsiteY1" fmla="*/ 0 h 972328"/>
                <a:gd name="connsiteX2" fmla="*/ 2638688 w 2638688"/>
                <a:gd name="connsiteY2" fmla="*/ 972328 h 972328"/>
                <a:gd name="connsiteX3" fmla="*/ 0 w 2638688"/>
                <a:gd name="connsiteY3" fmla="*/ 972328 h 972328"/>
                <a:gd name="connsiteX4" fmla="*/ 0 w 2638688"/>
                <a:gd name="connsiteY4" fmla="*/ 0 h 972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38688" h="972328">
                  <a:moveTo>
                    <a:pt x="0" y="0"/>
                  </a:moveTo>
                  <a:lnTo>
                    <a:pt x="2638688" y="0"/>
                  </a:lnTo>
                  <a:lnTo>
                    <a:pt x="2638688" y="972328"/>
                  </a:lnTo>
                  <a:lnTo>
                    <a:pt x="0" y="9723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chemeClr val="accent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shade val="8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sz="1600" b="1" kern="1200" dirty="0" err="1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Blandit</a:t>
              </a:r>
              <a:r>
                <a:rPr lang="de-DE" sz="1600" b="1" kern="1200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sz="1600" b="1" kern="1200" dirty="0" err="1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praesent</a:t>
              </a:r>
              <a:r>
                <a:rPr lang="de-DE" sz="1600" b="1" kern="1200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sz="1600" b="1" kern="1200" dirty="0" err="1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luptatum</a:t>
              </a:r>
              <a:endParaRPr lang="de-DE" sz="1600" b="1" kern="12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sz="1200" kern="1200" dirty="0" err="1">
                  <a:solidFill>
                    <a:schemeClr val="accent1"/>
                  </a:solidFill>
                </a:rPr>
                <a:t>Exercitation</a:t>
              </a:r>
              <a:r>
                <a:rPr lang="de-DE" sz="1200" kern="1200" dirty="0">
                  <a:solidFill>
                    <a:schemeClr val="accent1"/>
                  </a:solidFill>
                </a:rPr>
                <a:t> </a:t>
              </a:r>
              <a:r>
                <a:rPr lang="de-DE" sz="1200" kern="1200" dirty="0" err="1">
                  <a:solidFill>
                    <a:schemeClr val="accent1"/>
                  </a:solidFill>
                </a:rPr>
                <a:t>ullamco</a:t>
              </a:r>
              <a:endParaRPr lang="de-DE" sz="1200" b="0" kern="12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Freihandform: Form 14">
              <a:extLst>
                <a:ext uri="{FF2B5EF4-FFF2-40B4-BE49-F238E27FC236}">
                  <a16:creationId xmlns="" xmlns:a16="http://schemas.microsoft.com/office/drawing/2014/main" id="{970A2FA1-F14C-27FF-4BBD-BD3CA52A2793}"/>
                </a:ext>
              </a:extLst>
            </p:cNvPr>
            <p:cNvSpPr/>
            <p:nvPr/>
          </p:nvSpPr>
          <p:spPr>
            <a:xfrm>
              <a:off x="6210846" y="4112461"/>
              <a:ext cx="2880000" cy="972328"/>
            </a:xfrm>
            <a:custGeom>
              <a:avLst/>
              <a:gdLst>
                <a:gd name="connsiteX0" fmla="*/ 0 w 2638688"/>
                <a:gd name="connsiteY0" fmla="*/ 0 h 972328"/>
                <a:gd name="connsiteX1" fmla="*/ 2638688 w 2638688"/>
                <a:gd name="connsiteY1" fmla="*/ 0 h 972328"/>
                <a:gd name="connsiteX2" fmla="*/ 2638688 w 2638688"/>
                <a:gd name="connsiteY2" fmla="*/ 972328 h 972328"/>
                <a:gd name="connsiteX3" fmla="*/ 0 w 2638688"/>
                <a:gd name="connsiteY3" fmla="*/ 972328 h 972328"/>
                <a:gd name="connsiteX4" fmla="*/ 0 w 2638688"/>
                <a:gd name="connsiteY4" fmla="*/ 0 h 972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38688" h="972328">
                  <a:moveTo>
                    <a:pt x="0" y="0"/>
                  </a:moveTo>
                  <a:lnTo>
                    <a:pt x="2638688" y="0"/>
                  </a:lnTo>
                  <a:lnTo>
                    <a:pt x="2638688" y="972328"/>
                  </a:lnTo>
                  <a:lnTo>
                    <a:pt x="0" y="9723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chemeClr val="accent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tint val="99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sz="1600" b="1" kern="1200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Nam </a:t>
              </a:r>
              <a:r>
                <a:rPr lang="de-DE" sz="1600" b="1" kern="1200" dirty="0" err="1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liber</a:t>
              </a:r>
              <a:r>
                <a:rPr lang="de-DE" sz="1600" b="1" kern="1200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sz="1600" b="1" kern="1200" dirty="0" err="1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tempor</a:t>
              </a:r>
              <a:endParaRPr lang="de-DE" sz="1600" b="1" kern="12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sz="1200" kern="1200" dirty="0" err="1">
                  <a:solidFill>
                    <a:schemeClr val="accent1"/>
                  </a:solidFill>
                </a:rPr>
                <a:t>Exercitation</a:t>
              </a:r>
              <a:r>
                <a:rPr lang="de-DE" sz="1200" kern="1200" dirty="0">
                  <a:solidFill>
                    <a:schemeClr val="accent1"/>
                  </a:solidFill>
                </a:rPr>
                <a:t> </a:t>
              </a:r>
              <a:r>
                <a:rPr lang="de-DE" sz="1200" kern="1200" dirty="0" err="1">
                  <a:solidFill>
                    <a:schemeClr val="accent1"/>
                  </a:solidFill>
                </a:rPr>
                <a:t>ullamco</a:t>
              </a:r>
              <a:endParaRPr lang="de-DE" sz="1200" b="0" kern="12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Freihandform: Form 15">
              <a:extLst>
                <a:ext uri="{FF2B5EF4-FFF2-40B4-BE49-F238E27FC236}">
                  <a16:creationId xmlns="" xmlns:a16="http://schemas.microsoft.com/office/drawing/2014/main" id="{46EAD15F-7AA0-B421-8B11-12287E037382}"/>
                </a:ext>
              </a:extLst>
            </p:cNvPr>
            <p:cNvSpPr/>
            <p:nvPr/>
          </p:nvSpPr>
          <p:spPr>
            <a:xfrm>
              <a:off x="6210000" y="5227750"/>
              <a:ext cx="2880000" cy="972328"/>
            </a:xfrm>
            <a:custGeom>
              <a:avLst/>
              <a:gdLst>
                <a:gd name="connsiteX0" fmla="*/ 0 w 2638688"/>
                <a:gd name="connsiteY0" fmla="*/ 0 h 972328"/>
                <a:gd name="connsiteX1" fmla="*/ 2638688 w 2638688"/>
                <a:gd name="connsiteY1" fmla="*/ 0 h 972328"/>
                <a:gd name="connsiteX2" fmla="*/ 2638688 w 2638688"/>
                <a:gd name="connsiteY2" fmla="*/ 972328 h 972328"/>
                <a:gd name="connsiteX3" fmla="*/ 0 w 2638688"/>
                <a:gd name="connsiteY3" fmla="*/ 972328 h 972328"/>
                <a:gd name="connsiteX4" fmla="*/ 0 w 2638688"/>
                <a:gd name="connsiteY4" fmla="*/ 0 h 972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38688" h="972328">
                  <a:moveTo>
                    <a:pt x="0" y="0"/>
                  </a:moveTo>
                  <a:lnTo>
                    <a:pt x="2638688" y="0"/>
                  </a:lnTo>
                  <a:lnTo>
                    <a:pt x="2638688" y="972328"/>
                  </a:lnTo>
                  <a:lnTo>
                    <a:pt x="0" y="9723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chemeClr val="accent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tint val="7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sz="1600" b="1" kern="1200" dirty="0" err="1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Hendrerit</a:t>
              </a:r>
              <a:r>
                <a:rPr lang="de-DE" sz="1600" b="1" kern="1200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in </a:t>
              </a:r>
              <a:r>
                <a:rPr lang="de-DE" sz="1600" b="1" kern="1200" dirty="0" err="1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vulputate</a:t>
              </a:r>
              <a:r>
                <a:rPr lang="de-DE" sz="1600" b="1" kern="1200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sz="1600" b="1" kern="1200" dirty="0" err="1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velit</a:t>
              </a:r>
              <a:r>
                <a:rPr lang="de-DE" sz="1600" b="1" kern="1200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esse</a:t>
              </a:r>
            </a:p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sz="1200" kern="1200" dirty="0" err="1">
                  <a:solidFill>
                    <a:schemeClr val="accent1"/>
                  </a:solidFill>
                </a:rPr>
                <a:t>Exercitation</a:t>
              </a:r>
              <a:r>
                <a:rPr lang="de-DE" sz="1200" kern="1200" dirty="0">
                  <a:solidFill>
                    <a:schemeClr val="accent1"/>
                  </a:solidFill>
                </a:rPr>
                <a:t> </a:t>
              </a:r>
              <a:r>
                <a:rPr lang="de-DE" sz="1200" kern="1200" dirty="0" err="1">
                  <a:solidFill>
                    <a:schemeClr val="accent1"/>
                  </a:solidFill>
                </a:rPr>
                <a:t>ullamco</a:t>
              </a:r>
              <a:endParaRPr lang="de-DE" sz="1200" b="0" kern="12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Freihandform: Form 16">
              <a:extLst>
                <a:ext uri="{FF2B5EF4-FFF2-40B4-BE49-F238E27FC236}">
                  <a16:creationId xmlns="" xmlns:a16="http://schemas.microsoft.com/office/drawing/2014/main" id="{FC761BA2-465D-E3D3-525B-12971FE6F24D}"/>
                </a:ext>
              </a:extLst>
            </p:cNvPr>
            <p:cNvSpPr/>
            <p:nvPr/>
          </p:nvSpPr>
          <p:spPr>
            <a:xfrm>
              <a:off x="9140038" y="1881883"/>
              <a:ext cx="2638688" cy="972328"/>
            </a:xfrm>
            <a:custGeom>
              <a:avLst/>
              <a:gdLst>
                <a:gd name="connsiteX0" fmla="*/ 0 w 2638688"/>
                <a:gd name="connsiteY0" fmla="*/ 0 h 972328"/>
                <a:gd name="connsiteX1" fmla="*/ 2638688 w 2638688"/>
                <a:gd name="connsiteY1" fmla="*/ 0 h 972328"/>
                <a:gd name="connsiteX2" fmla="*/ 2638688 w 2638688"/>
                <a:gd name="connsiteY2" fmla="*/ 972328 h 972328"/>
                <a:gd name="connsiteX3" fmla="*/ 0 w 2638688"/>
                <a:gd name="connsiteY3" fmla="*/ 972328 h 972328"/>
                <a:gd name="connsiteX4" fmla="*/ 0 w 2638688"/>
                <a:gd name="connsiteY4" fmla="*/ 0 h 972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38688" h="972328">
                  <a:moveTo>
                    <a:pt x="0" y="0"/>
                  </a:moveTo>
                  <a:lnTo>
                    <a:pt x="2638688" y="0"/>
                  </a:lnTo>
                  <a:lnTo>
                    <a:pt x="2638688" y="972328"/>
                  </a:lnTo>
                  <a:lnTo>
                    <a:pt x="0" y="9723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shade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l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sz="1600" dirty="0" err="1">
                  <a:solidFill>
                    <a:srgbClr val="000000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Quis</a:t>
              </a:r>
              <a:r>
                <a:rPr lang="de-DE" sz="1600" dirty="0">
                  <a:solidFill>
                    <a:srgbClr val="000000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sz="1600" dirty="0" err="1">
                  <a:solidFill>
                    <a:srgbClr val="000000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nostrud</a:t>
              </a:r>
              <a:r>
                <a:rPr lang="de-DE" sz="1600" dirty="0">
                  <a:solidFill>
                    <a:srgbClr val="000000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sz="1600" dirty="0" err="1">
                  <a:solidFill>
                    <a:srgbClr val="000000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exerci</a:t>
              </a:r>
              <a:r>
                <a:rPr lang="de-DE" sz="1600" dirty="0">
                  <a:solidFill>
                    <a:srgbClr val="000000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sz="1600" dirty="0" err="1">
                  <a:solidFill>
                    <a:srgbClr val="000000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tation</a:t>
              </a:r>
              <a:r>
                <a:rPr lang="de-DE" sz="1600" dirty="0">
                  <a:solidFill>
                    <a:srgbClr val="000000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endParaRPr lang="de-DE" sz="1600" b="0" kern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Freihandform: Form 17">
              <a:extLst>
                <a:ext uri="{FF2B5EF4-FFF2-40B4-BE49-F238E27FC236}">
                  <a16:creationId xmlns="" xmlns:a16="http://schemas.microsoft.com/office/drawing/2014/main" id="{154496BD-69C2-613A-1A81-8E4DECBDBF62}"/>
                </a:ext>
              </a:extLst>
            </p:cNvPr>
            <p:cNvSpPr/>
            <p:nvPr/>
          </p:nvSpPr>
          <p:spPr>
            <a:xfrm>
              <a:off x="9140038" y="2997172"/>
              <a:ext cx="2638688" cy="972328"/>
            </a:xfrm>
            <a:custGeom>
              <a:avLst/>
              <a:gdLst>
                <a:gd name="connsiteX0" fmla="*/ 0 w 2638688"/>
                <a:gd name="connsiteY0" fmla="*/ 0 h 972328"/>
                <a:gd name="connsiteX1" fmla="*/ 2638688 w 2638688"/>
                <a:gd name="connsiteY1" fmla="*/ 0 h 972328"/>
                <a:gd name="connsiteX2" fmla="*/ 2638688 w 2638688"/>
                <a:gd name="connsiteY2" fmla="*/ 972328 h 972328"/>
                <a:gd name="connsiteX3" fmla="*/ 0 w 2638688"/>
                <a:gd name="connsiteY3" fmla="*/ 972328 h 972328"/>
                <a:gd name="connsiteX4" fmla="*/ 0 w 2638688"/>
                <a:gd name="connsiteY4" fmla="*/ 0 h 972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38688" h="972328">
                  <a:moveTo>
                    <a:pt x="0" y="0"/>
                  </a:moveTo>
                  <a:lnTo>
                    <a:pt x="2638688" y="0"/>
                  </a:lnTo>
                  <a:lnTo>
                    <a:pt x="2638688" y="972328"/>
                  </a:lnTo>
                  <a:lnTo>
                    <a:pt x="0" y="9723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shade val="8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l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sz="1600" dirty="0" err="1">
                  <a:solidFill>
                    <a:srgbClr val="000000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Suscipit</a:t>
              </a:r>
              <a:r>
                <a:rPr lang="de-DE" sz="1600" dirty="0">
                  <a:solidFill>
                    <a:srgbClr val="000000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sz="1600" dirty="0" err="1">
                  <a:solidFill>
                    <a:srgbClr val="000000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lobortis</a:t>
              </a:r>
              <a:r>
                <a:rPr lang="de-DE" sz="1600" dirty="0">
                  <a:solidFill>
                    <a:srgbClr val="000000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sz="1600" dirty="0" err="1">
                  <a:solidFill>
                    <a:srgbClr val="000000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nisl</a:t>
              </a:r>
              <a:endParaRPr lang="de-DE" sz="1600" b="0" kern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Freihandform: Form 18">
              <a:extLst>
                <a:ext uri="{FF2B5EF4-FFF2-40B4-BE49-F238E27FC236}">
                  <a16:creationId xmlns="" xmlns:a16="http://schemas.microsoft.com/office/drawing/2014/main" id="{C86A81D0-5DF4-155D-899B-A3731F43DD7E}"/>
                </a:ext>
              </a:extLst>
            </p:cNvPr>
            <p:cNvSpPr/>
            <p:nvPr/>
          </p:nvSpPr>
          <p:spPr>
            <a:xfrm>
              <a:off x="9140038" y="4112461"/>
              <a:ext cx="2638688" cy="972328"/>
            </a:xfrm>
            <a:custGeom>
              <a:avLst/>
              <a:gdLst>
                <a:gd name="connsiteX0" fmla="*/ 0 w 2638688"/>
                <a:gd name="connsiteY0" fmla="*/ 0 h 972328"/>
                <a:gd name="connsiteX1" fmla="*/ 2638688 w 2638688"/>
                <a:gd name="connsiteY1" fmla="*/ 0 h 972328"/>
                <a:gd name="connsiteX2" fmla="*/ 2638688 w 2638688"/>
                <a:gd name="connsiteY2" fmla="*/ 972328 h 972328"/>
                <a:gd name="connsiteX3" fmla="*/ 0 w 2638688"/>
                <a:gd name="connsiteY3" fmla="*/ 972328 h 972328"/>
                <a:gd name="connsiteX4" fmla="*/ 0 w 2638688"/>
                <a:gd name="connsiteY4" fmla="*/ 0 h 972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38688" h="972328">
                  <a:moveTo>
                    <a:pt x="0" y="0"/>
                  </a:moveTo>
                  <a:lnTo>
                    <a:pt x="2638688" y="0"/>
                  </a:lnTo>
                  <a:lnTo>
                    <a:pt x="2638688" y="972328"/>
                  </a:lnTo>
                  <a:lnTo>
                    <a:pt x="0" y="9723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tint val="99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l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sz="1600" dirty="0" err="1">
                  <a:solidFill>
                    <a:srgbClr val="000000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Perdiet</a:t>
              </a:r>
              <a:r>
                <a:rPr lang="de-DE" sz="1600" dirty="0">
                  <a:solidFill>
                    <a:srgbClr val="000000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sz="1600" dirty="0" err="1">
                  <a:solidFill>
                    <a:srgbClr val="000000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doming</a:t>
              </a:r>
              <a:r>
                <a:rPr lang="de-DE" sz="1600" dirty="0">
                  <a:solidFill>
                    <a:srgbClr val="000000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sz="1600" dirty="0" err="1">
                  <a:solidFill>
                    <a:srgbClr val="000000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id</a:t>
              </a:r>
              <a:r>
                <a:rPr lang="de-DE" sz="1600" dirty="0">
                  <a:solidFill>
                    <a:srgbClr val="000000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 quod </a:t>
              </a:r>
              <a:r>
                <a:rPr lang="de-DE" sz="1600" dirty="0" err="1">
                  <a:solidFill>
                    <a:srgbClr val="000000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mazim</a:t>
              </a:r>
              <a:endParaRPr lang="de-DE" sz="1600" b="0" kern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Freihandform: Form 19">
              <a:extLst>
                <a:ext uri="{FF2B5EF4-FFF2-40B4-BE49-F238E27FC236}">
                  <a16:creationId xmlns="" xmlns:a16="http://schemas.microsoft.com/office/drawing/2014/main" id="{0AB81BD5-EFB0-1F85-ADEF-91DDEBDA9D42}"/>
                </a:ext>
              </a:extLst>
            </p:cNvPr>
            <p:cNvSpPr/>
            <p:nvPr/>
          </p:nvSpPr>
          <p:spPr>
            <a:xfrm>
              <a:off x="9140038" y="5227750"/>
              <a:ext cx="2638688" cy="972328"/>
            </a:xfrm>
            <a:custGeom>
              <a:avLst/>
              <a:gdLst>
                <a:gd name="connsiteX0" fmla="*/ 0 w 2638688"/>
                <a:gd name="connsiteY0" fmla="*/ 0 h 972328"/>
                <a:gd name="connsiteX1" fmla="*/ 2638688 w 2638688"/>
                <a:gd name="connsiteY1" fmla="*/ 0 h 972328"/>
                <a:gd name="connsiteX2" fmla="*/ 2638688 w 2638688"/>
                <a:gd name="connsiteY2" fmla="*/ 972328 h 972328"/>
                <a:gd name="connsiteX3" fmla="*/ 0 w 2638688"/>
                <a:gd name="connsiteY3" fmla="*/ 972328 h 972328"/>
                <a:gd name="connsiteX4" fmla="*/ 0 w 2638688"/>
                <a:gd name="connsiteY4" fmla="*/ 0 h 972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38688" h="972328">
                  <a:moveTo>
                    <a:pt x="0" y="0"/>
                  </a:moveTo>
                  <a:lnTo>
                    <a:pt x="2638688" y="0"/>
                  </a:lnTo>
                  <a:lnTo>
                    <a:pt x="2638688" y="972328"/>
                  </a:lnTo>
                  <a:lnTo>
                    <a:pt x="0" y="9723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tint val="7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l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FR" altLang="de-DE" sz="1600" kern="1200" dirty="0" err="1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Soluta</a:t>
              </a:r>
              <a:r>
                <a:rPr lang="fr-FR" altLang="de-DE" sz="1600" kern="12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fr-FR" altLang="de-DE" sz="1600" kern="1200" dirty="0" err="1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nobis</a:t>
              </a:r>
              <a:r>
                <a:rPr lang="fr-FR" altLang="de-DE" sz="1600" kern="12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fr-FR" altLang="de-DE" sz="1600" kern="1200" dirty="0" err="1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eleifend</a:t>
              </a:r>
              <a:r>
                <a:rPr lang="fr-FR" altLang="de-DE" sz="1600" kern="12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option </a:t>
              </a:r>
              <a:r>
                <a:rPr lang="fr-FR" altLang="de-DE" sz="1600" kern="1200" dirty="0" err="1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congue</a:t>
              </a:r>
              <a:endParaRPr lang="fr-FR" altLang="de-DE" sz="1600" kern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7" name="Fußzeilenplatzhalter 4">
            <a:extLst>
              <a:ext uri="{FF2B5EF4-FFF2-40B4-BE49-F238E27FC236}">
                <a16:creationId xmlns="" xmlns:a16="http://schemas.microsoft.com/office/drawing/2014/main" id="{C20D30DE-14CB-6741-26C3-FD0BA3B019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980800" y="6462000"/>
            <a:ext cx="6264000" cy="18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9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 smtClean="0"/>
              <a:t>Victor Maier | Bachelor Präsentation |</a:t>
            </a:r>
            <a:endParaRPr lang="de-DE" dirty="0"/>
          </a:p>
        </p:txBody>
      </p:sp>
    </p:spTree>
    <p:extLst>
      <p:ext uri="{BB962C8B-B14F-4D97-AF65-F5344CB8AC3E}">
        <p14:creationId xmlns="" xmlns:p14="http://schemas.microsoft.com/office/powerpoint/2010/main" val="421597388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762A398F-03CB-C047-6679-D8189E8F6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Hybridfolie</a:t>
            </a:r>
            <a:br>
              <a:rPr lang="de-DE" dirty="0"/>
            </a:br>
            <a:r>
              <a:rPr lang="de-DE" dirty="0">
                <a:solidFill>
                  <a:srgbClr val="000000"/>
                </a:solidFill>
              </a:rPr>
              <a:t>Beispiel Layout: Kreisdiagramm und Tabelle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="" xmlns:a16="http://schemas.microsoft.com/office/drawing/2014/main" id="{0EE73A31-3A1A-2955-BF82-1A8F6A77C30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89E34-33A0-49E4-B16C-3FBDE0FB2322}" type="datetime4">
              <a:rPr lang="de-DE" smtClean="0"/>
              <a:pPr/>
              <a:t>24. Oktober 2023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="" xmlns:a16="http://schemas.microsoft.com/office/drawing/2014/main" id="{293C45B3-C9AF-F3D7-FBF9-7890A3CE04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71F0E-BA57-4409-A3A5-945CC828A36E}" type="slidenum">
              <a:rPr lang="de-DE" smtClean="0"/>
              <a:pPr/>
              <a:t>48</a:t>
            </a:fld>
            <a:endParaRPr lang="de-DE" dirty="0"/>
          </a:p>
        </p:txBody>
      </p:sp>
      <p:graphicFrame>
        <p:nvGraphicFramePr>
          <p:cNvPr id="8" name="2D-Donutdiagramm" descr="Balkendiagramm: Personal nach Dienstarten">
            <a:extLst>
              <a:ext uri="{FF2B5EF4-FFF2-40B4-BE49-F238E27FC236}">
                <a16:creationId xmlns="" xmlns:a16="http://schemas.microsoft.com/office/drawing/2014/main" id="{70E21D8B-55D8-189A-67E2-8E2A3720B67C}"/>
              </a:ext>
            </a:extLst>
          </p:cNvPr>
          <p:cNvGraphicFramePr>
            <a:graphicFrameLocks noGrp="1"/>
          </p:cNvGraphicFramePr>
          <p:nvPr>
            <p:ph type="chart" sz="quarter" idx="15"/>
            <p:extLst>
              <p:ext uri="{D42A27DB-BD31-4B8C-83A1-F6EECF244321}">
                <p14:modId xmlns="" xmlns:p14="http://schemas.microsoft.com/office/powerpoint/2010/main" val="404597122"/>
              </p:ext>
            </p:extLst>
          </p:nvPr>
        </p:nvGraphicFramePr>
        <p:xfrm>
          <a:off x="442913" y="1517904"/>
          <a:ext cx="5400675" cy="43195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6" name="Tabelle">
            <a:extLst>
              <a:ext uri="{FF2B5EF4-FFF2-40B4-BE49-F238E27FC236}">
                <a16:creationId xmlns="" xmlns:a16="http://schemas.microsoft.com/office/drawing/2014/main" id="{A0902D6A-A9A3-5793-F2B8-60145A3346D3}"/>
              </a:ext>
            </a:extLst>
          </p:cNvPr>
          <p:cNvGraphicFramePr>
            <a:graphicFrameLocks noGrp="1"/>
          </p:cNvGraphicFramePr>
          <p:nvPr>
            <p:ph type="tbl" sz="quarter" idx="16"/>
            <p:extLst>
              <p:ext uri="{D42A27DB-BD31-4B8C-83A1-F6EECF244321}">
                <p14:modId xmlns="" xmlns:p14="http://schemas.microsoft.com/office/powerpoint/2010/main" val="2826124544"/>
              </p:ext>
            </p:extLst>
          </p:nvPr>
        </p:nvGraphicFramePr>
        <p:xfrm>
          <a:off x="6383338" y="1517904"/>
          <a:ext cx="5400676" cy="4319593"/>
        </p:xfrm>
        <a:graphic>
          <a:graphicData uri="http://schemas.openxmlformats.org/drawingml/2006/table">
            <a:tbl>
              <a:tblPr firstRow="1" lastRow="1" bandRow="1"/>
              <a:tblGrid>
                <a:gridCol w="297037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81010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81010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10102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21672">
                <a:tc>
                  <a:txBody>
                    <a:bodyPr/>
                    <a:lstStyle/>
                    <a:p>
                      <a:pPr algn="l" defTabSz="914400">
                        <a:tabLst>
                          <a:tab pos="1663700" algn="l"/>
                        </a:tabLst>
                        <a:defRPr sz="2000" b="1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de-DE" sz="1000" dirty="0">
                          <a:solidFill>
                            <a:schemeClr val="accent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Jahr</a:t>
                      </a:r>
                      <a:endParaRPr sz="1000" dirty="0">
                        <a:solidFill>
                          <a:schemeClr val="accent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tabLst>
                          <a:tab pos="1663700" algn="l"/>
                        </a:tabLst>
                      </a:pPr>
                      <a:r>
                        <a:rPr sz="1000" b="1" dirty="0">
                          <a:solidFill>
                            <a:schemeClr val="accent1"/>
                          </a:solidFill>
                          <a:latin typeface="Arial" panose="020B0604020202020204" pitchFamily="34" charset="0"/>
                          <a:ea typeface="Arial"/>
                          <a:cs typeface="Arial" panose="020B0604020202020204" pitchFamily="34" charset="0"/>
                          <a:sym typeface="Arial"/>
                        </a:rPr>
                        <a:t>2016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tabLst>
                          <a:tab pos="1663700" algn="l"/>
                        </a:tabLst>
                      </a:pPr>
                      <a:r>
                        <a:rPr sz="1000" b="1" dirty="0">
                          <a:solidFill>
                            <a:schemeClr val="accent1"/>
                          </a:solidFill>
                          <a:latin typeface="Arial" panose="020B0604020202020204" pitchFamily="34" charset="0"/>
                          <a:ea typeface="Arial"/>
                          <a:cs typeface="Arial" panose="020B0604020202020204" pitchFamily="34" charset="0"/>
                          <a:sym typeface="Arial"/>
                        </a:rPr>
                        <a:t>2017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tabLst>
                          <a:tab pos="1663700" algn="l"/>
                        </a:tabLst>
                      </a:pPr>
                      <a:r>
                        <a:rPr sz="1000" b="1" dirty="0">
                          <a:solidFill>
                            <a:schemeClr val="accent1"/>
                          </a:solidFill>
                          <a:latin typeface="Arial" panose="020B0604020202020204" pitchFamily="34" charset="0"/>
                          <a:ea typeface="Arial"/>
                          <a:cs typeface="Arial" panose="020B0604020202020204" pitchFamily="34" charset="0"/>
                          <a:sym typeface="Arial"/>
                        </a:rPr>
                        <a:t>2018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1672">
                <a:tc>
                  <a:txBody>
                    <a:bodyPr/>
                    <a:lstStyle/>
                    <a:p>
                      <a:pPr algn="l" defTabSz="914400">
                        <a:tabLst>
                          <a:tab pos="1663700" algn="l"/>
                        </a:tabLst>
                      </a:pPr>
                      <a:r>
                        <a:rPr lang="de-DE" sz="1000" b="1" dirty="0" err="1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Arial"/>
                          <a:cs typeface="Arial" panose="020B0604020202020204" pitchFamily="34" charset="0"/>
                          <a:sym typeface="Arial"/>
                        </a:rPr>
                        <a:t>Consectetur</a:t>
                      </a:r>
                      <a:r>
                        <a:rPr lang="de-DE" sz="1000" b="1" dirty="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Arial"/>
                          <a:cs typeface="Arial" panose="020B0604020202020204" pitchFamily="34" charset="0"/>
                          <a:sym typeface="Arial"/>
                        </a:rPr>
                        <a:t> </a:t>
                      </a:r>
                      <a:r>
                        <a:rPr lang="de-DE" sz="1000" b="1" dirty="0" err="1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Arial"/>
                          <a:cs typeface="Arial" panose="020B0604020202020204" pitchFamily="34" charset="0"/>
                          <a:sym typeface="Arial"/>
                        </a:rPr>
                        <a:t>adipisici</a:t>
                      </a:r>
                      <a:r>
                        <a:rPr lang="de-DE" sz="1000" b="1" dirty="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Arial"/>
                          <a:cs typeface="Arial" panose="020B0604020202020204" pitchFamily="34" charset="0"/>
                          <a:sym typeface="Arial"/>
                        </a:rPr>
                        <a:t> </a:t>
                      </a:r>
                      <a:r>
                        <a:rPr lang="de-DE" sz="1000" b="1" dirty="0" err="1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Arial"/>
                          <a:cs typeface="Arial" panose="020B0604020202020204" pitchFamily="34" charset="0"/>
                          <a:sym typeface="Arial"/>
                        </a:rPr>
                        <a:t>elit</a:t>
                      </a:r>
                      <a:endParaRPr lang="de-DE" sz="1000" b="1" dirty="0">
                        <a:solidFill>
                          <a:srgbClr val="FFFFFF"/>
                        </a:solidFill>
                        <a:latin typeface="Arial" panose="020B0604020202020204" pitchFamily="34" charset="0"/>
                        <a:ea typeface="Arial"/>
                        <a:cs typeface="Arial" panose="020B0604020202020204" pitchFamily="34" charset="0"/>
                        <a:sym typeface="Arial"/>
                      </a:endParaRP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tabLst>
                          <a:tab pos="1663700" algn="l"/>
                        </a:tabLst>
                      </a:pPr>
                      <a:r>
                        <a:rPr sz="1000" b="1" dirty="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Arial"/>
                          <a:cs typeface="Arial" panose="020B0604020202020204" pitchFamily="34" charset="0"/>
                          <a:sym typeface="Arial"/>
                        </a:rPr>
                        <a:t>4.699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tabLst>
                          <a:tab pos="1663700" algn="l"/>
                        </a:tabLst>
                      </a:pPr>
                      <a:r>
                        <a:rPr sz="1000" b="1" dirty="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Arial"/>
                          <a:cs typeface="Arial" panose="020B0604020202020204" pitchFamily="34" charset="0"/>
                          <a:sym typeface="Arial"/>
                        </a:rPr>
                        <a:t>4.617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tabLst>
                          <a:tab pos="1663700" algn="l"/>
                        </a:tabLst>
                      </a:pPr>
                      <a:r>
                        <a:rPr sz="1000" b="1" dirty="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Arial"/>
                          <a:cs typeface="Arial" panose="020B0604020202020204" pitchFamily="34" charset="0"/>
                          <a:sym typeface="Arial"/>
                        </a:rPr>
                        <a:t>4.602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2167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0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Nam </a:t>
                      </a:r>
                      <a:r>
                        <a:rPr lang="de-DE" sz="10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liber</a:t>
                      </a:r>
                      <a:r>
                        <a:rPr lang="de-DE" sz="10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0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tempor</a:t>
                      </a:r>
                      <a:endParaRPr lang="de-DE" sz="10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0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321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325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327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459529">
                <a:tc>
                  <a:txBody>
                    <a:bodyPr/>
                    <a:lstStyle/>
                    <a:p>
                      <a:pPr algn="l" defTabSz="914400">
                        <a:defRPr sz="1500"/>
                      </a:pPr>
                      <a:r>
                        <a:rPr lang="de-DE" sz="10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Quis</a:t>
                      </a:r>
                      <a:r>
                        <a:rPr lang="de-DE" sz="10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0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nostrud</a:t>
                      </a:r>
                      <a:r>
                        <a:rPr lang="de-DE" sz="10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0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exerci</a:t>
                      </a:r>
                      <a:r>
                        <a:rPr lang="de-DE" sz="10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0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tation</a:t>
                      </a:r>
                      <a:r>
                        <a:rPr lang="de-DE" sz="10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endParaRPr sz="1000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2.370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2.345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2.369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21672">
                <a:tc>
                  <a:txBody>
                    <a:bodyPr/>
                    <a:lstStyle/>
                    <a:p>
                      <a:pPr algn="l" defTabSz="914400"/>
                      <a:r>
                        <a:rPr lang="de-DE" sz="10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Suscipit</a:t>
                      </a:r>
                      <a:r>
                        <a:rPr lang="de-DE" sz="10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0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lobortis</a:t>
                      </a:r>
                      <a:r>
                        <a:rPr lang="de-DE" sz="10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0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nisl</a:t>
                      </a:r>
                      <a:r>
                        <a:rPr lang="de-DE" sz="10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endParaRPr sz="1000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0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1.227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0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1.189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1.241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21672">
                <a:tc>
                  <a:txBody>
                    <a:bodyPr/>
                    <a:lstStyle/>
                    <a:p>
                      <a:pPr algn="l" defTabSz="914400"/>
                      <a:r>
                        <a:rPr lang="de-DE" sz="1000" dirty="0" err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Perdiet</a:t>
                      </a:r>
                      <a:r>
                        <a:rPr lang="de-DE" sz="10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000" dirty="0" err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doming</a:t>
                      </a:r>
                      <a:r>
                        <a:rPr lang="de-DE" sz="10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000" dirty="0" err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id</a:t>
                      </a:r>
                      <a:r>
                        <a:rPr lang="de-DE" sz="10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quod </a:t>
                      </a:r>
                      <a:r>
                        <a:rPr lang="de-DE" sz="1000" dirty="0" err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mazim</a:t>
                      </a:r>
                      <a:r>
                        <a:rPr lang="de-DE" sz="10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endParaRPr sz="1000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0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2.008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0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1.947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0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1.906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21672">
                <a:tc>
                  <a:txBody>
                    <a:bodyPr/>
                    <a:lstStyle/>
                    <a:p>
                      <a:pPr algn="l" defTabSz="914400"/>
                      <a:r>
                        <a:rPr lang="de-DE" sz="1000" b="1" dirty="0" err="1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Blandit</a:t>
                      </a:r>
                      <a:r>
                        <a:rPr lang="de-DE" sz="1000" b="1" dirty="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000" b="1" dirty="0" err="1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praesent</a:t>
                      </a:r>
                      <a:r>
                        <a:rPr lang="de-DE" sz="1000" b="1" dirty="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000" b="1" dirty="0" err="1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luptatum</a:t>
                      </a:r>
                      <a:endParaRPr sz="1000" b="1" dirty="0">
                        <a:solidFill>
                          <a:srgbClr val="FFFFFF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tabLst>
                          <a:tab pos="1663700" algn="l"/>
                        </a:tabLst>
                      </a:pPr>
                      <a:r>
                        <a:rPr sz="1000" b="1" dirty="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Arial"/>
                          <a:cs typeface="Arial" panose="020B0604020202020204" pitchFamily="34" charset="0"/>
                          <a:sym typeface="Arial"/>
                        </a:rPr>
                        <a:t>2.090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tabLst>
                          <a:tab pos="1663700" algn="l"/>
                        </a:tabLst>
                      </a:pPr>
                      <a:r>
                        <a:rPr sz="1000" b="1" dirty="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Arial"/>
                          <a:cs typeface="Arial" panose="020B0604020202020204" pitchFamily="34" charset="0"/>
                          <a:sym typeface="Arial"/>
                        </a:rPr>
                        <a:t>2.119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tabLst>
                          <a:tab pos="1663700" algn="l"/>
                        </a:tabLst>
                      </a:pPr>
                      <a:r>
                        <a:rPr sz="1000" b="1" dirty="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Arial"/>
                          <a:cs typeface="Arial" panose="020B0604020202020204" pitchFamily="34" charset="0"/>
                          <a:sym typeface="Arial"/>
                        </a:rPr>
                        <a:t>2.136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321672">
                <a:tc>
                  <a:txBody>
                    <a:bodyPr/>
                    <a:lstStyle/>
                    <a:p>
                      <a:pPr algn="l" defTabSz="914400"/>
                      <a:r>
                        <a:rPr lang="fr-FR" sz="1000" dirty="0" err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Soluta</a:t>
                      </a:r>
                      <a:r>
                        <a:rPr lang="fr-FR" sz="10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fr-FR" sz="1000" dirty="0" err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nobis</a:t>
                      </a:r>
                      <a:r>
                        <a:rPr lang="fr-FR" sz="10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fr-FR" sz="1000" dirty="0" err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eleifend</a:t>
                      </a:r>
                      <a:r>
                        <a:rPr lang="fr-FR" sz="10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option </a:t>
                      </a:r>
                      <a:r>
                        <a:rPr lang="fr-FR" sz="1000" dirty="0" err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congue</a:t>
                      </a:r>
                      <a:endParaRPr lang="fr-FR" sz="1000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1.2114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1.250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0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1.276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321672">
                <a:tc>
                  <a:txBody>
                    <a:bodyPr/>
                    <a:lstStyle/>
                    <a:p>
                      <a:pPr algn="l" defTabSz="914400"/>
                      <a:r>
                        <a:rPr lang="de-DE" sz="1000" dirty="0" err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Hendrerit</a:t>
                      </a:r>
                      <a:r>
                        <a:rPr lang="de-DE" sz="10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in </a:t>
                      </a:r>
                      <a:r>
                        <a:rPr lang="de-DE" sz="1000" dirty="0" err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vulputate</a:t>
                      </a:r>
                      <a:r>
                        <a:rPr lang="de-DE" sz="10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000" dirty="0" err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velit</a:t>
                      </a:r>
                      <a:r>
                        <a:rPr lang="de-DE" sz="10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esse 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660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559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0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664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321672">
                <a:tc>
                  <a:txBody>
                    <a:bodyPr/>
                    <a:lstStyle/>
                    <a:p>
                      <a:pPr algn="l" defTabSz="914400"/>
                      <a:r>
                        <a:rPr lang="de-DE" sz="1000" dirty="0" err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Zril</a:t>
                      </a:r>
                      <a:r>
                        <a:rPr lang="de-DE" sz="10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000" dirty="0" err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delenit</a:t>
                      </a:r>
                      <a:r>
                        <a:rPr lang="de-DE" sz="10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000" dirty="0" err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augue</a:t>
                      </a:r>
                      <a:r>
                        <a:rPr lang="de-DE" sz="10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endParaRPr sz="1000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0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216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210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196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321672">
                <a:tc>
                  <a:txBody>
                    <a:bodyPr/>
                    <a:lstStyle/>
                    <a:p>
                      <a:pPr algn="l" defTabSz="914400"/>
                      <a:r>
                        <a:rPr lang="de-DE" sz="1000" dirty="0" err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Quis</a:t>
                      </a:r>
                      <a:r>
                        <a:rPr lang="de-DE" sz="10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000" dirty="0" err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nostrud</a:t>
                      </a:r>
                      <a:r>
                        <a:rPr lang="de-DE" sz="10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000" dirty="0" err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exerci</a:t>
                      </a:r>
                      <a:r>
                        <a:rPr lang="de-DE" sz="10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endParaRPr sz="1000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204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0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183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0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141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  <a:tr h="321672">
                <a:tc>
                  <a:txBody>
                    <a:bodyPr/>
                    <a:lstStyle/>
                    <a:p>
                      <a:pPr algn="l" defTabSz="914400"/>
                      <a:r>
                        <a:rPr lang="de-DE" sz="1000" dirty="0" err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Incidunt</a:t>
                      </a:r>
                      <a:endParaRPr lang="de-DE" sz="1000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0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75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0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72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0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70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11"/>
                  </a:ext>
                </a:extLst>
              </a:tr>
              <a:tr h="321672">
                <a:tc>
                  <a:txBody>
                    <a:bodyPr/>
                    <a:lstStyle/>
                    <a:p>
                      <a:pPr algn="l" defTabSz="914400"/>
                      <a:r>
                        <a:rPr lang="de-DE" sz="1000" b="1" dirty="0" err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Accumsan</a:t>
                      </a:r>
                      <a:r>
                        <a:rPr lang="de-DE" sz="1000" b="1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et </a:t>
                      </a:r>
                      <a:r>
                        <a:rPr lang="de-DE" sz="1000" b="1" dirty="0" err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iusto</a:t>
                      </a:r>
                      <a:endParaRPr lang="de-DE" sz="1000" b="1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000" b="1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6.789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000" b="1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6.736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000" b="1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6.738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7" name="Fußzeilenplatzhalter 4">
            <a:extLst>
              <a:ext uri="{FF2B5EF4-FFF2-40B4-BE49-F238E27FC236}">
                <a16:creationId xmlns="" xmlns:a16="http://schemas.microsoft.com/office/drawing/2014/main" id="{8D790F08-9889-EF4C-7B43-137C8D2A2F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980800" y="6462000"/>
            <a:ext cx="6264000" cy="18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9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 smtClean="0"/>
              <a:t>Victor Maier | Bachelor Präsentation |</a:t>
            </a:r>
            <a:endParaRPr lang="de-DE" dirty="0"/>
          </a:p>
        </p:txBody>
      </p:sp>
    </p:spTree>
    <p:extLst>
      <p:ext uri="{BB962C8B-B14F-4D97-AF65-F5344CB8AC3E}">
        <p14:creationId xmlns="" xmlns:p14="http://schemas.microsoft.com/office/powerpoint/2010/main" val="348071195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09D413D6-CD9A-CDBC-588B-876433D929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Final Slide</a:t>
            </a:r>
            <a:br>
              <a:rPr lang="de-DE" dirty="0"/>
            </a:br>
            <a:r>
              <a:rPr lang="de-DE" dirty="0"/>
              <a:t>Duis </a:t>
            </a:r>
            <a:r>
              <a:rPr lang="de-DE" dirty="0" err="1"/>
              <a:t>autem</a:t>
            </a:r>
            <a:r>
              <a:rPr lang="de-DE" dirty="0"/>
              <a:t> </a:t>
            </a:r>
            <a:r>
              <a:rPr lang="de-DE" dirty="0" err="1"/>
              <a:t>vel</a:t>
            </a:r>
            <a:r>
              <a:rPr lang="de-DE" dirty="0"/>
              <a:t> </a:t>
            </a:r>
            <a:r>
              <a:rPr lang="de-DE" dirty="0" err="1"/>
              <a:t>eum</a:t>
            </a:r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="" xmlns:a16="http://schemas.microsoft.com/office/drawing/2014/main" id="{8E92B4B8-2C53-124B-02C0-2241607B501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014F46-A0DD-416F-9C6B-35D3AB86453C}" type="datetime4">
              <a:rPr lang="de-DE" smtClean="0"/>
              <a:pPr/>
              <a:t>24. Oktober 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="" xmlns:a16="http://schemas.microsoft.com/office/drawing/2014/main" id="{27CD60A2-47CB-9B57-8BB1-A410DBB63D3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80800" y="6462000"/>
            <a:ext cx="6264000" cy="180000"/>
          </a:xfrm>
        </p:spPr>
        <p:txBody>
          <a:bodyPr/>
          <a:lstStyle/>
          <a:p>
            <a:r>
              <a:rPr lang="de-DE" dirty="0" smtClean="0"/>
              <a:t>Victor Maier | Bachelor Präsentation |</a:t>
            </a:r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="" xmlns:a16="http://schemas.microsoft.com/office/drawing/2014/main" id="{AC72D92F-76C8-D97F-E69C-D0C31F2B39B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Jane </a:t>
            </a:r>
            <a:r>
              <a:rPr lang="de-DE" dirty="0" err="1"/>
              <a:t>Doe</a:t>
            </a:r>
            <a:endParaRPr lang="de-DE" dirty="0"/>
          </a:p>
          <a:p>
            <a:r>
              <a:rPr lang="de-DE" dirty="0"/>
              <a:t>Robot Learning Lab</a:t>
            </a:r>
          </a:p>
          <a:p>
            <a:r>
              <a:rPr lang="de-DE" dirty="0"/>
              <a:t>Phone  +XX XXX 123456789</a:t>
            </a:r>
          </a:p>
          <a:p>
            <a:r>
              <a:rPr lang="de-DE" dirty="0"/>
              <a:t>jane.doe@cs.uni-freiburg.de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="" xmlns:a16="http://schemas.microsoft.com/office/drawing/2014/main" id="{8325CC49-BEC3-8882-44A9-8521B4877E8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John </a:t>
            </a:r>
            <a:r>
              <a:rPr lang="de-DE" dirty="0" err="1"/>
              <a:t>Doe</a:t>
            </a:r>
            <a:endParaRPr lang="de-DE" dirty="0"/>
          </a:p>
          <a:p>
            <a:r>
              <a:rPr lang="de-DE" dirty="0"/>
              <a:t>Robot Learning Lab</a:t>
            </a:r>
          </a:p>
          <a:p>
            <a:r>
              <a:rPr lang="de-DE" dirty="0"/>
              <a:t>Phone  +XX XXX 123456789</a:t>
            </a:r>
          </a:p>
          <a:p>
            <a:r>
              <a:rPr lang="de-DE" dirty="0"/>
              <a:t>john.doe@cs.uni-freiburg.de</a:t>
            </a:r>
          </a:p>
        </p:txBody>
      </p:sp>
    </p:spTree>
    <p:extLst>
      <p:ext uri="{BB962C8B-B14F-4D97-AF65-F5344CB8AC3E}">
        <p14:creationId xmlns="" xmlns:p14="http://schemas.microsoft.com/office/powerpoint/2010/main" val="7194008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="" xmlns:a16="http://schemas.microsoft.com/office/drawing/2014/main" id="{1106A4DA-CFC0-7CF7-604D-53DB016A9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Aufbau</a:t>
            </a:r>
            <a:r>
              <a:rPr lang="de-DE" dirty="0"/>
              <a:t/>
            </a:r>
            <a:br>
              <a:rPr lang="de-DE" dirty="0"/>
            </a:br>
            <a:r>
              <a:rPr lang="de-DE" dirty="0" smtClean="0">
                <a:solidFill>
                  <a:srgbClr val="000000"/>
                </a:solidFill>
              </a:rPr>
              <a:t>Fernsteuerung</a:t>
            </a:r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8" name="Inhaltsplatzhalter 7">
            <a:extLst>
              <a:ext uri="{FF2B5EF4-FFF2-40B4-BE49-F238E27FC236}">
                <a16:creationId xmlns="" xmlns:a16="http://schemas.microsoft.com/office/drawing/2014/main" id="{6BEA4965-5360-C4B8-A77E-6F0335B8929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b="1" dirty="0" smtClean="0">
                <a:solidFill>
                  <a:schemeClr val="accent1"/>
                </a:solidFill>
              </a:rPr>
              <a:t>Hier wird die verwendete Hardware zur Fernsteuerung erläutert</a:t>
            </a:r>
            <a:endParaRPr lang="pt-BR" b="1" dirty="0">
              <a:solidFill>
                <a:schemeClr val="accent1"/>
              </a:solidFill>
            </a:endParaRPr>
          </a:p>
          <a:p>
            <a:r>
              <a:rPr lang="de-DE" dirty="0" smtClean="0"/>
              <a:t>Jumper T-Pro</a:t>
            </a:r>
            <a:endParaRPr lang="de-DE" dirty="0"/>
          </a:p>
          <a:p>
            <a:r>
              <a:rPr lang="de-DE" dirty="0" err="1" smtClean="0"/>
              <a:t>ExpressLRS</a:t>
            </a:r>
            <a:endParaRPr lang="de-DE" dirty="0"/>
          </a:p>
          <a:p>
            <a:r>
              <a:rPr lang="de-DE" dirty="0" smtClean="0"/>
              <a:t>HM EP2 </a:t>
            </a:r>
            <a:r>
              <a:rPr lang="de-DE" dirty="0" err="1" smtClean="0"/>
              <a:t>Reciver</a:t>
            </a:r>
            <a:endParaRPr lang="de-DE" dirty="0" smtClean="0"/>
          </a:p>
          <a:p>
            <a:r>
              <a:rPr lang="de-DE" dirty="0" smtClean="0"/>
              <a:t>CRSF mit 420000 Baud</a:t>
            </a:r>
            <a:endParaRPr lang="de-DE" dirty="0"/>
          </a:p>
          <a:p>
            <a:r>
              <a:rPr lang="de-DE" dirty="0" smtClean="0"/>
              <a:t>Eingang auf Hardwareserial 2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="" xmlns:a16="http://schemas.microsoft.com/office/drawing/2014/main" id="{1E939455-8BD5-21DE-BE0A-8B3BDCFB22B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80F28CED-CE5D-4E75-8322-B47CDC5AE153}" type="datetime4">
              <a:rPr lang="de-DE" smtClean="0"/>
              <a:pPr/>
              <a:t>25. Oktober 2023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="" xmlns:a16="http://schemas.microsoft.com/office/drawing/2014/main" id="{C4328F87-7038-4E79-0168-B1095559D47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2571F0E-BA57-4409-A3A5-945CC828A36E}" type="slidenum">
              <a:rPr lang="de-DE" smtClean="0"/>
              <a:pPr/>
              <a:t>5</a:t>
            </a:fld>
            <a:endParaRPr lang="de-DE" dirty="0"/>
          </a:p>
        </p:txBody>
      </p:sp>
      <p:sp>
        <p:nvSpPr>
          <p:cNvPr id="2" name="Fußzeilenplatzhalter 4">
            <a:extLst>
              <a:ext uri="{FF2B5EF4-FFF2-40B4-BE49-F238E27FC236}">
                <a16:creationId xmlns="" xmlns:a16="http://schemas.microsoft.com/office/drawing/2014/main" id="{D1F39656-4D7B-3FAD-1B9A-4019CA53C2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980800" y="6462000"/>
            <a:ext cx="6264000" cy="18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9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 smtClean="0"/>
              <a:t>Victor Maier | Bachelor Präsentation |</a:t>
            </a:r>
            <a:endParaRPr lang="de-DE" dirty="0"/>
          </a:p>
        </p:txBody>
      </p:sp>
      <p:sp>
        <p:nvSpPr>
          <p:cNvPr id="102402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  <p:sp>
        <p:nvSpPr>
          <p:cNvPr id="102404" name="Rectangle 4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  <p:sp>
        <p:nvSpPr>
          <p:cNvPr id="102406" name="Rectangle 6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</p:spTree>
    <p:extLst>
      <p:ext uri="{BB962C8B-B14F-4D97-AF65-F5344CB8AC3E}">
        <p14:creationId xmlns="" xmlns:p14="http://schemas.microsoft.com/office/powerpoint/2010/main" val="4000104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="" xmlns:a16="http://schemas.microsoft.com/office/drawing/2014/main" id="{1106A4DA-CFC0-7CF7-604D-53DB016A9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Aufbau</a:t>
            </a:r>
            <a:r>
              <a:rPr lang="de-DE" dirty="0"/>
              <a:t/>
            </a:r>
            <a:br>
              <a:rPr lang="de-DE" dirty="0"/>
            </a:br>
            <a:r>
              <a:rPr lang="de-DE" dirty="0" smtClean="0">
                <a:solidFill>
                  <a:srgbClr val="000000"/>
                </a:solidFill>
              </a:rPr>
              <a:t>Allradregelung</a:t>
            </a:r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8" name="Inhaltsplatzhalter 7">
            <a:extLst>
              <a:ext uri="{FF2B5EF4-FFF2-40B4-BE49-F238E27FC236}">
                <a16:creationId xmlns="" xmlns:a16="http://schemas.microsoft.com/office/drawing/2014/main" id="{6BEA4965-5360-C4B8-A77E-6F0335B8929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b="1" dirty="0" smtClean="0">
                <a:solidFill>
                  <a:schemeClr val="accent1"/>
                </a:solidFill>
              </a:rPr>
              <a:t>Hier die Verwendeten Formeln</a:t>
            </a:r>
            <a:endParaRPr lang="pt-BR" b="1" dirty="0">
              <a:solidFill>
                <a:schemeClr val="accent1"/>
              </a:solidFill>
            </a:endParaRPr>
          </a:p>
          <a:p>
            <a:endParaRPr lang="de-DE" b="1" dirty="0" smtClean="0"/>
          </a:p>
        </p:txBody>
      </p:sp>
      <p:sp>
        <p:nvSpPr>
          <p:cNvPr id="4" name="Datumsplatzhalter 3">
            <a:extLst>
              <a:ext uri="{FF2B5EF4-FFF2-40B4-BE49-F238E27FC236}">
                <a16:creationId xmlns="" xmlns:a16="http://schemas.microsoft.com/office/drawing/2014/main" id="{1E939455-8BD5-21DE-BE0A-8B3BDCFB22B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80F28CED-CE5D-4E75-8322-B47CDC5AE153}" type="datetime4">
              <a:rPr lang="de-DE" smtClean="0"/>
              <a:pPr/>
              <a:t>25. Oktober 2023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="" xmlns:a16="http://schemas.microsoft.com/office/drawing/2014/main" id="{C4328F87-7038-4E79-0168-B1095559D47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2571F0E-BA57-4409-A3A5-945CC828A36E}" type="slidenum">
              <a:rPr lang="de-DE" smtClean="0"/>
              <a:pPr/>
              <a:t>6</a:t>
            </a:fld>
            <a:endParaRPr lang="de-DE" dirty="0"/>
          </a:p>
        </p:txBody>
      </p:sp>
      <p:sp>
        <p:nvSpPr>
          <p:cNvPr id="2" name="Fußzeilenplatzhalter 4">
            <a:extLst>
              <a:ext uri="{FF2B5EF4-FFF2-40B4-BE49-F238E27FC236}">
                <a16:creationId xmlns="" xmlns:a16="http://schemas.microsoft.com/office/drawing/2014/main" id="{D1F39656-4D7B-3FAD-1B9A-4019CA53C2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980800" y="6462000"/>
            <a:ext cx="6264000" cy="18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9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 smtClean="0"/>
              <a:t>Victor Maier | Bachelor Präsentation |</a:t>
            </a:r>
            <a:endParaRPr lang="de-DE" dirty="0"/>
          </a:p>
        </p:txBody>
      </p:sp>
      <p:sp>
        <p:nvSpPr>
          <p:cNvPr id="100354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  <p:pic>
        <p:nvPicPr>
          <p:cNvPr id="100353" name="Picture 1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39833" y="1945177"/>
            <a:ext cx="1104900" cy="361950"/>
          </a:xfrm>
          <a:prstGeom prst="rect">
            <a:avLst/>
          </a:prstGeom>
          <a:noFill/>
        </p:spPr>
      </p:pic>
      <p:sp>
        <p:nvSpPr>
          <p:cNvPr id="100356" name="Rectangle 4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  <p:pic>
        <p:nvPicPr>
          <p:cNvPr id="100355" name="Picture 3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31520" y="2460567"/>
            <a:ext cx="1885950" cy="476250"/>
          </a:xfrm>
          <a:prstGeom prst="rect">
            <a:avLst/>
          </a:prstGeom>
          <a:noFill/>
        </p:spPr>
      </p:pic>
      <p:sp>
        <p:nvSpPr>
          <p:cNvPr id="100358" name="Rectangle 6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  <p:pic>
        <p:nvPicPr>
          <p:cNvPr id="100357" name="Picture 5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89956" y="3042458"/>
            <a:ext cx="1885950" cy="476250"/>
          </a:xfrm>
          <a:prstGeom prst="rect">
            <a:avLst/>
          </a:prstGeom>
          <a:noFill/>
        </p:spPr>
      </p:pic>
      <p:sp>
        <p:nvSpPr>
          <p:cNvPr id="100360" name="Rectangle 8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  <p:pic>
        <p:nvPicPr>
          <p:cNvPr id="100359" name="Picture 7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14894" y="3557847"/>
            <a:ext cx="4600575" cy="552450"/>
          </a:xfrm>
          <a:prstGeom prst="rect">
            <a:avLst/>
          </a:prstGeom>
          <a:noFill/>
        </p:spPr>
      </p:pic>
      <p:sp>
        <p:nvSpPr>
          <p:cNvPr id="100362" name="Rectangle 10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  <p:pic>
        <p:nvPicPr>
          <p:cNvPr id="100361" name="Picture 9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73331" y="4206240"/>
            <a:ext cx="4600575" cy="552450"/>
          </a:xfrm>
          <a:prstGeom prst="rect">
            <a:avLst/>
          </a:prstGeom>
          <a:noFill/>
        </p:spPr>
      </p:pic>
      <p:sp>
        <p:nvSpPr>
          <p:cNvPr id="100364" name="Rectangle 1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  <p:sp>
        <p:nvSpPr>
          <p:cNvPr id="100366" name="Rectangle 14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  <p:sp>
        <p:nvSpPr>
          <p:cNvPr id="100368" name="Rectangle 16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</p:spTree>
    <p:extLst>
      <p:ext uri="{BB962C8B-B14F-4D97-AF65-F5344CB8AC3E}">
        <p14:creationId xmlns="" xmlns:p14="http://schemas.microsoft.com/office/powerpoint/2010/main" val="4000104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="" xmlns:a16="http://schemas.microsoft.com/office/drawing/2014/main" id="{1106A4DA-CFC0-7CF7-604D-53DB016A9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Aufbau</a:t>
            </a:r>
            <a:r>
              <a:rPr lang="de-DE" dirty="0"/>
              <a:t/>
            </a:r>
            <a:br>
              <a:rPr lang="de-DE" dirty="0"/>
            </a:br>
            <a:r>
              <a:rPr lang="de-DE" dirty="0" smtClean="0">
                <a:solidFill>
                  <a:srgbClr val="000000"/>
                </a:solidFill>
              </a:rPr>
              <a:t>Lenkregelung PID</a:t>
            </a:r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8" name="Inhaltsplatzhalter 7">
            <a:extLst>
              <a:ext uri="{FF2B5EF4-FFF2-40B4-BE49-F238E27FC236}">
                <a16:creationId xmlns="" xmlns:a16="http://schemas.microsoft.com/office/drawing/2014/main" id="{6BEA4965-5360-C4B8-A77E-6F0335B8929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b="1" dirty="0" smtClean="0">
                <a:solidFill>
                  <a:schemeClr val="accent1"/>
                </a:solidFill>
              </a:rPr>
              <a:t>Die Spezifikationen der Lenkregelung</a:t>
            </a:r>
            <a:endParaRPr lang="pt-BR" b="1" dirty="0">
              <a:solidFill>
                <a:schemeClr val="accent1"/>
              </a:solidFill>
            </a:endParaRPr>
          </a:p>
          <a:p>
            <a:r>
              <a:rPr lang="de-DE" b="1" dirty="0" smtClean="0"/>
              <a:t>P-Regler</a:t>
            </a:r>
          </a:p>
          <a:p>
            <a:r>
              <a:rPr lang="de-DE" b="1" dirty="0" smtClean="0"/>
              <a:t>PID-</a:t>
            </a:r>
            <a:r>
              <a:rPr lang="de-DE" b="1" dirty="0" err="1" smtClean="0"/>
              <a:t>Arduinolibrary</a:t>
            </a:r>
            <a:endParaRPr lang="de-DE" b="1" dirty="0" smtClean="0"/>
          </a:p>
          <a:p>
            <a:r>
              <a:rPr lang="de-DE" b="1" dirty="0" err="1" smtClean="0"/>
              <a:t>Kp</a:t>
            </a:r>
            <a:r>
              <a:rPr lang="de-DE" b="1" dirty="0" smtClean="0"/>
              <a:t> = 0,125</a:t>
            </a:r>
          </a:p>
          <a:p>
            <a:r>
              <a:rPr lang="de-DE" b="1" dirty="0" err="1" smtClean="0"/>
              <a:t>Ki</a:t>
            </a:r>
            <a:r>
              <a:rPr lang="de-DE" b="1" dirty="0" smtClean="0"/>
              <a:t> = </a:t>
            </a:r>
            <a:r>
              <a:rPr lang="de-DE" b="1" dirty="0" err="1" smtClean="0"/>
              <a:t>Kd</a:t>
            </a:r>
            <a:r>
              <a:rPr lang="de-DE" b="1" dirty="0" smtClean="0"/>
              <a:t> = 0</a:t>
            </a:r>
          </a:p>
          <a:p>
            <a:r>
              <a:rPr lang="de-DE" b="1" dirty="0" smtClean="0"/>
              <a:t>Differentielles Ansteuern der Räder</a:t>
            </a:r>
          </a:p>
          <a:p>
            <a:r>
              <a:rPr lang="de-DE" b="1" dirty="0" smtClean="0"/>
              <a:t>Alle 20ms ein Regelungseingriff</a:t>
            </a:r>
          </a:p>
          <a:p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="" xmlns:a16="http://schemas.microsoft.com/office/drawing/2014/main" id="{1E939455-8BD5-21DE-BE0A-8B3BDCFB22B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80F28CED-CE5D-4E75-8322-B47CDC5AE153}" type="datetime4">
              <a:rPr lang="de-DE" smtClean="0"/>
              <a:pPr/>
              <a:t>25. Oktober 2023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="" xmlns:a16="http://schemas.microsoft.com/office/drawing/2014/main" id="{C4328F87-7038-4E79-0168-B1095559D47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2571F0E-BA57-4409-A3A5-945CC828A36E}" type="slidenum">
              <a:rPr lang="de-DE" smtClean="0"/>
              <a:pPr/>
              <a:t>7</a:t>
            </a:fld>
            <a:endParaRPr lang="de-DE" dirty="0"/>
          </a:p>
        </p:txBody>
      </p:sp>
      <p:sp>
        <p:nvSpPr>
          <p:cNvPr id="2" name="Fußzeilenplatzhalter 4">
            <a:extLst>
              <a:ext uri="{FF2B5EF4-FFF2-40B4-BE49-F238E27FC236}">
                <a16:creationId xmlns="" xmlns:a16="http://schemas.microsoft.com/office/drawing/2014/main" id="{D1F39656-4D7B-3FAD-1B9A-4019CA53C2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980800" y="6462000"/>
            <a:ext cx="6264000" cy="18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9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 smtClean="0"/>
              <a:t>Victor Maier | Bachelor Präsentation |</a:t>
            </a:r>
            <a:endParaRPr lang="de-DE" dirty="0"/>
          </a:p>
        </p:txBody>
      </p:sp>
      <p:sp>
        <p:nvSpPr>
          <p:cNvPr id="102402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  <p:sp>
        <p:nvSpPr>
          <p:cNvPr id="102404" name="Rectangle 4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  <p:sp>
        <p:nvSpPr>
          <p:cNvPr id="102406" name="Rectangle 6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</p:spTree>
    <p:extLst>
      <p:ext uri="{BB962C8B-B14F-4D97-AF65-F5344CB8AC3E}">
        <p14:creationId xmlns="" xmlns:p14="http://schemas.microsoft.com/office/powerpoint/2010/main" val="4000104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D6DFDAA1-4325-386F-F963-EEADB6118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Aufbau</a:t>
            </a:r>
            <a:r>
              <a:rPr lang="de-DE" dirty="0"/>
              <a:t/>
            </a:r>
            <a:br>
              <a:rPr lang="de-DE" dirty="0"/>
            </a:br>
            <a:r>
              <a:rPr lang="pt-BR" dirty="0" smtClean="0">
                <a:solidFill>
                  <a:srgbClr val="000000"/>
                </a:solidFill>
              </a:rPr>
              <a:t>Lenkregelung PID Messwerte</a:t>
            </a:r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3" name="Datumsplatzhalter 2">
            <a:extLst>
              <a:ext uri="{FF2B5EF4-FFF2-40B4-BE49-F238E27FC236}">
                <a16:creationId xmlns="" xmlns:a16="http://schemas.microsoft.com/office/drawing/2014/main" id="{14D04AB0-8CBB-2DF7-ACA2-A0E6B02A1B4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703A2-4F9D-421D-8426-DB46E1F86D8D}" type="datetime4">
              <a:rPr lang="de-DE" smtClean="0"/>
              <a:pPr/>
              <a:t>25. Oktober 2023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="" xmlns:a16="http://schemas.microsoft.com/office/drawing/2014/main" id="{93B14D60-B07C-C013-18D8-92822D325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71F0E-BA57-4409-A3A5-945CC828A36E}" type="slidenum">
              <a:rPr lang="de-DE" smtClean="0"/>
              <a:pPr/>
              <a:t>8</a:t>
            </a:fld>
            <a:endParaRPr lang="de-DE" dirty="0"/>
          </a:p>
        </p:txBody>
      </p:sp>
      <p:sp>
        <p:nvSpPr>
          <p:cNvPr id="6" name="Fußzeilenplatzhalter 4">
            <a:extLst>
              <a:ext uri="{FF2B5EF4-FFF2-40B4-BE49-F238E27FC236}">
                <a16:creationId xmlns="" xmlns:a16="http://schemas.microsoft.com/office/drawing/2014/main" id="{E778DDE2-C9CD-8458-9021-7F10D8BEAB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980800" y="6462000"/>
            <a:ext cx="6264000" cy="18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9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 smtClean="0"/>
              <a:t>Victor Maier | Bachelor Präsentation |</a:t>
            </a:r>
            <a:endParaRPr lang="de-DE" dirty="0"/>
          </a:p>
        </p:txBody>
      </p:sp>
      <p:graphicFrame>
        <p:nvGraphicFramePr>
          <p:cNvPr id="9" name="Diagrammplatzhalter 8"/>
          <p:cNvGraphicFramePr>
            <a:graphicFrameLocks noGrp="1"/>
          </p:cNvGraphicFramePr>
          <p:nvPr>
            <p:ph type="chart" sz="quarter" idx="15"/>
          </p:nvPr>
        </p:nvGraphicFramePr>
        <p:xfrm>
          <a:off x="442913" y="1517650"/>
          <a:ext cx="5400675" cy="46815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4" name="Diagrammplatzhalter 13"/>
          <p:cNvGraphicFramePr>
            <a:graphicFrameLocks noGrp="1"/>
          </p:cNvGraphicFramePr>
          <p:nvPr>
            <p:ph type="chart" sz="quarter" idx="14"/>
          </p:nvPr>
        </p:nvGraphicFramePr>
        <p:xfrm>
          <a:off x="6383338" y="1517650"/>
          <a:ext cx="5400675" cy="46815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="" xmlns:p14="http://schemas.microsoft.com/office/powerpoint/2010/main" val="1211938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057B5ED6-B39B-53B6-CA96-D825C1474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Kapitel 2</a:t>
            </a:r>
            <a:r>
              <a:rPr lang="de-DE" dirty="0"/>
              <a:t/>
            </a:r>
            <a:br>
              <a:rPr lang="de-DE" dirty="0"/>
            </a:br>
            <a:r>
              <a:rPr lang="de-DE" dirty="0" smtClean="0">
                <a:solidFill>
                  <a:srgbClr val="000000"/>
                </a:solidFill>
              </a:rPr>
              <a:t>Erweiterung mit Anhänger</a:t>
            </a:r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3" name="Textplatzhalter 2">
            <a:extLst>
              <a:ext uri="{FF2B5EF4-FFF2-40B4-BE49-F238E27FC236}">
                <a16:creationId xmlns="" xmlns:a16="http://schemas.microsoft.com/office/drawing/2014/main" id="{F7FFCA69-AE9C-25C2-44A7-A66A1D9E96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In diesem Teil der Präsentation wird die</a:t>
            </a:r>
            <a:br>
              <a:rPr lang="de-DE" dirty="0" smtClean="0"/>
            </a:br>
            <a:r>
              <a:rPr lang="de-DE" dirty="0" smtClean="0"/>
              <a:t>Erweiterung des Modells mit einem</a:t>
            </a:r>
            <a:br>
              <a:rPr lang="de-DE" dirty="0" smtClean="0"/>
            </a:br>
            <a:r>
              <a:rPr lang="de-DE" dirty="0" smtClean="0"/>
              <a:t>Anhänger erläutert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="" xmlns:a16="http://schemas.microsoft.com/office/drawing/2014/main" id="{A75E4DED-5F82-21DA-E636-6F41D8B7818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B3787-0B07-4403-8EDF-F62ED3421A0A}" type="datetime4">
              <a:rPr lang="de-DE" smtClean="0"/>
              <a:pPr/>
              <a:t>25. Oktober 2023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="" xmlns:a16="http://schemas.microsoft.com/office/drawing/2014/main" id="{34AB64E1-4CA8-AE4A-5355-9F3FA6D6F7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71F0E-BA57-4409-A3A5-945CC828A36E}" type="slidenum">
              <a:rPr lang="de-DE" smtClean="0"/>
              <a:pPr/>
              <a:t>9</a:t>
            </a:fld>
            <a:endParaRPr lang="de-DE" dirty="0"/>
          </a:p>
        </p:txBody>
      </p:sp>
      <p:sp>
        <p:nvSpPr>
          <p:cNvPr id="7" name="Fußzeilenplatzhalter 4">
            <a:extLst>
              <a:ext uri="{FF2B5EF4-FFF2-40B4-BE49-F238E27FC236}">
                <a16:creationId xmlns="" xmlns:a16="http://schemas.microsoft.com/office/drawing/2014/main" id="{447D69A0-6D57-2874-7818-30908E21F3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980800" y="6462000"/>
            <a:ext cx="6264000" cy="18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9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 smtClean="0"/>
              <a:t>Victor Maier | Bachelor Präsentation |</a:t>
            </a:r>
            <a:endParaRPr lang="de-DE" dirty="0"/>
          </a:p>
        </p:txBody>
      </p:sp>
    </p:spTree>
    <p:extLst>
      <p:ext uri="{BB962C8B-B14F-4D97-AF65-F5344CB8AC3E}">
        <p14:creationId xmlns="" xmlns:p14="http://schemas.microsoft.com/office/powerpoint/2010/main" val="1999382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UFR - Präsentieren">
  <a:themeElements>
    <a:clrScheme name="Universität Freiburg - Präsentieren">
      <a:dk1>
        <a:srgbClr val="FFFFFF"/>
      </a:dk1>
      <a:lt1>
        <a:srgbClr val="344A9A"/>
      </a:lt1>
      <a:dk2>
        <a:srgbClr val="FFFFFF"/>
      </a:dk2>
      <a:lt2>
        <a:srgbClr val="000000"/>
      </a:lt2>
      <a:accent1>
        <a:srgbClr val="344A9A"/>
      </a:accent1>
      <a:accent2>
        <a:srgbClr val="FFE863"/>
      </a:accent2>
      <a:accent3>
        <a:srgbClr val="8F6B30"/>
      </a:accent3>
      <a:accent4>
        <a:srgbClr val="F5C2ED"/>
      </a:accent4>
      <a:accent5>
        <a:srgbClr val="000149"/>
      </a:accent5>
      <a:accent6>
        <a:srgbClr val="00997D"/>
      </a:accent6>
      <a:hlink>
        <a:srgbClr val="C5D200"/>
      </a:hlink>
      <a:folHlink>
        <a:srgbClr val="F49800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Schwarz">
      <a:srgbClr val="000000"/>
    </a:custClr>
    <a:custClr name="Weiß">
      <a:srgbClr val="FFFFFF"/>
    </a:custClr>
    <a:custClr name="Beige">
      <a:srgbClr val="F6F1E3"/>
    </a:custClr>
    <a:custClr name="Beige 50%">
      <a:srgbClr val="FBF8F1"/>
    </a:custClr>
  </a:custClrLst>
  <a:extLst>
    <a:ext uri="{05A4C25C-085E-4340-85A3-A5531E510DB2}">
      <thm15:themeFamily xmlns="" xmlns:thm15="http://schemas.microsoft.com/office/thememl/2012/main" name="Universität Freiburg_001-005.potx" id="{CB9028C8-51D0-4A2B-9754-061BC33F6BC4}" vid="{A65961E7-0C53-4AE2-A37F-E431C0766D54}"/>
    </a:ext>
  </a:extLst>
</a:theme>
</file>

<file path=ppt/theme/theme2.xml><?xml version="1.0" encoding="utf-8"?>
<a:theme xmlns:a="http://schemas.openxmlformats.org/drawingml/2006/main" name="UFR - Drucken">
  <a:themeElements>
    <a:clrScheme name="Universität Freiburg - Drucken">
      <a:dk1>
        <a:srgbClr val="344A9A"/>
      </a:dk1>
      <a:lt1>
        <a:srgbClr val="FFFFFF"/>
      </a:lt1>
      <a:dk2>
        <a:srgbClr val="000000"/>
      </a:dk2>
      <a:lt2>
        <a:srgbClr val="FFFFFF"/>
      </a:lt2>
      <a:accent1>
        <a:srgbClr val="344A9A"/>
      </a:accent1>
      <a:accent2>
        <a:srgbClr val="FFE863"/>
      </a:accent2>
      <a:accent3>
        <a:srgbClr val="8F6B30"/>
      </a:accent3>
      <a:accent4>
        <a:srgbClr val="F5C2ED"/>
      </a:accent4>
      <a:accent5>
        <a:srgbClr val="000149"/>
      </a:accent5>
      <a:accent6>
        <a:srgbClr val="00997D"/>
      </a:accent6>
      <a:hlink>
        <a:srgbClr val="C5D200"/>
      </a:hlink>
      <a:folHlink>
        <a:srgbClr val="F49800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Schwarz">
      <a:srgbClr val="000000"/>
    </a:custClr>
    <a:custClr name="Weiß">
      <a:srgbClr val="FFFFFF"/>
    </a:custClr>
    <a:custClr name="Beige">
      <a:srgbClr val="F6F1E3"/>
    </a:custClr>
    <a:custClr name="Beige 50%">
      <a:srgbClr val="FBF8F1"/>
    </a:custClr>
  </a:custClrLst>
  <a:extLst>
    <a:ext uri="{05A4C25C-085E-4340-85A3-A5531E510DB2}">
      <thm15:themeFamily xmlns="" xmlns:thm15="http://schemas.microsoft.com/office/thememl/2012/main" name="Universität Freiburg_001-005.potx" id="{CB9028C8-51D0-4A2B-9754-061BC33F6BC4}" vid="{68CAB43D-1C8E-4E82-84F8-E503E4DB3DBB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0EDC5FCF2116514DA17BF8BD3359873C" ma:contentTypeVersion="2" ma:contentTypeDescription="Ein neues Dokument erstellen." ma:contentTypeScope="" ma:versionID="e71ec7c69b212e196e24821d9335343f">
  <xsd:schema xmlns:xsd="http://www.w3.org/2001/XMLSchema" xmlns:xs="http://www.w3.org/2001/XMLSchema" xmlns:p="http://schemas.microsoft.com/office/2006/metadata/properties" xmlns:ns2="8386ef20-d48f-42c3-b571-76391fb2a033" targetNamespace="http://schemas.microsoft.com/office/2006/metadata/properties" ma:root="true" ma:fieldsID="316f2d5ff9c3c516499c860a4662e73a" ns2:_="">
    <xsd:import namespace="8386ef20-d48f-42c3-b571-76391fb2a03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386ef20-d48f-42c3-b571-76391fb2a03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2F774AB-2416-4376-A9AC-0C768065F88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298D029-2EF6-4DD5-A998-A722D97A17D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386ef20-d48f-42c3-b571-76391fb2a03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praesentation(5)</Template>
  <TotalTime>0</TotalTime>
  <Words>2860</Words>
  <Application>Microsoft Office PowerPoint</Application>
  <PresentationFormat>Benutzerdefiniert</PresentationFormat>
  <Paragraphs>643</Paragraphs>
  <Slides>49</Slides>
  <Notes>9</Notes>
  <HiddenSlides>0</HiddenSlides>
  <MMClips>0</MMClips>
  <ScaleCrop>false</ScaleCrop>
  <HeadingPairs>
    <vt:vector size="4" baseType="variant">
      <vt:variant>
        <vt:lpstr>Design</vt:lpstr>
      </vt:variant>
      <vt:variant>
        <vt:i4>2</vt:i4>
      </vt:variant>
      <vt:variant>
        <vt:lpstr>Folientitel</vt:lpstr>
      </vt:variant>
      <vt:variant>
        <vt:i4>49</vt:i4>
      </vt:variant>
    </vt:vector>
  </HeadingPairs>
  <TitlesOfParts>
    <vt:vector size="51" baseType="lpstr">
      <vt:lpstr>UFR - Präsentieren</vt:lpstr>
      <vt:lpstr>UFR - Drucken</vt:lpstr>
      <vt:lpstr>Steuerung eines Elektrofahrzeugs durch die Drehmomente der Räder und Regelung im Anhängerbetrieb </vt:lpstr>
      <vt:lpstr>Gliederung Beispiel Layout: einspaltige Agenda</vt:lpstr>
      <vt:lpstr>Kapitel 1 Aufbau des Fahrzeugs</vt:lpstr>
      <vt:lpstr>Aufbau Verbaute Hardware</vt:lpstr>
      <vt:lpstr>Aufbau Fernsteuerung</vt:lpstr>
      <vt:lpstr>Aufbau Allradregelung</vt:lpstr>
      <vt:lpstr>Aufbau Lenkregelung PID</vt:lpstr>
      <vt:lpstr>Aufbau Lenkregelung PID Messwerte</vt:lpstr>
      <vt:lpstr>Kapitel 2 Erweiterung mit Anhänger</vt:lpstr>
      <vt:lpstr>Anhänger Mechanischer Aufbau</vt:lpstr>
      <vt:lpstr>Anhänger Simulator</vt:lpstr>
      <vt:lpstr>Anhänger Stabiler Winkel</vt:lpstr>
      <vt:lpstr>Anhänger Regelung</vt:lpstr>
      <vt:lpstr>Anhänger Lineare Anhängerregelung</vt:lpstr>
      <vt:lpstr>Anhänger Lineare Anhängerregelung</vt:lpstr>
      <vt:lpstr>Kapitel 3 Probleme</vt:lpstr>
      <vt:lpstr>Probleme ESP32 Zuverlässigkeit</vt:lpstr>
      <vt:lpstr>Probleme ESP-IDF Standartlibrary</vt:lpstr>
      <vt:lpstr>Probleme ESP-IDF und Arduino Kompatibilität</vt:lpstr>
      <vt:lpstr>Probleme ESP-IDF und Arduino Kompatibilität</vt:lpstr>
      <vt:lpstr>Kapitel 4 Fazit</vt:lpstr>
      <vt:lpstr>Fazit</vt:lpstr>
      <vt:lpstr>Folie 23</vt:lpstr>
      <vt:lpstr>Textfolie</vt:lpstr>
      <vt:lpstr>Textfolie Beispiel Layout: einspaltiger Text</vt:lpstr>
      <vt:lpstr>Textfolie Beispiel Layout: zweispaltiger Text</vt:lpstr>
      <vt:lpstr>Textfolie</vt:lpstr>
      <vt:lpstr>Textfolie Beispiel Layout: zweispaltiger Text mit Überschriften</vt:lpstr>
      <vt:lpstr>Textfolie Beispiel Layout: Text mit Grafik rechts</vt:lpstr>
      <vt:lpstr>Textfolie Beispiel Layout: Text mit Grafik links</vt:lpstr>
      <vt:lpstr>Tabellenfolie Beispiel Layout</vt:lpstr>
      <vt:lpstr>Tabellenfolie Beispiel Layout</vt:lpstr>
      <vt:lpstr>Tabellenfolie Beispiel Layout</vt:lpstr>
      <vt:lpstr>Tabellenfolie Beispiel Layout</vt:lpstr>
      <vt:lpstr>Hybridfolie Beispiel Layout: Text und Tabelle</vt:lpstr>
      <vt:lpstr>Diagrammfolie Beispiel Layout: Linien- und Kreisdiagramm</vt:lpstr>
      <vt:lpstr>Hybridfolie Beispiel Layout: Text und Säulendiagramm</vt:lpstr>
      <vt:lpstr>Folie 38</vt:lpstr>
      <vt:lpstr>Folie 39</vt:lpstr>
      <vt:lpstr>Folie 40</vt:lpstr>
      <vt:lpstr>Folie 41</vt:lpstr>
      <vt:lpstr>Folie 42</vt:lpstr>
      <vt:lpstr>Grafikfolie Beispiel Layout: Grafik mit Infobox links</vt:lpstr>
      <vt:lpstr>Grafikfolie Beispiel Layout: 2 Grafiken mit Infoboxen unten</vt:lpstr>
      <vt:lpstr>Grafikfolie Beispiel Layout: 5 Grafiken mit einer Infobox</vt:lpstr>
      <vt:lpstr>Tabellenfolie Beispiel Layout: Tabelle als SmartArt-Grafik</vt:lpstr>
      <vt:lpstr>Tabellenfolie Beispiel Layout: Tabelle aus Formen</vt:lpstr>
      <vt:lpstr>Hybridfolie Beispiel Layout: Kreisdiagramm und Tabelle</vt:lpstr>
      <vt:lpstr>Final Slide Duis autem vel eum</vt:lpstr>
    </vt:vector>
  </TitlesOfParts>
  <Company>Technische Fakultät Uni Freiburg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Titelfolie Beispiel Layout: mit Siegel</dc:title>
  <dc:creator>Kerstin Steiger-Merx</dc:creator>
  <cp:lastModifiedBy>Layer DE</cp:lastModifiedBy>
  <cp:revision>60</cp:revision>
  <dcterms:created xsi:type="dcterms:W3CDTF">2023-03-06T09:03:14Z</dcterms:created>
  <dcterms:modified xsi:type="dcterms:W3CDTF">2023-10-25T01:06:22Z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lpwstr>1.0.0</vt:lpwstr>
  </property>
  <property fmtid="{D5CDD505-2E9C-101B-9397-08002B2CF9AE}" pid="3" name="Build">
    <vt:lpwstr>001-005</vt:lpwstr>
  </property>
  <property fmtid="{D5CDD505-2E9C-101B-9397-08002B2CF9AE}" pid="4" name="Stand">
    <vt:lpwstr>22.02.2023</vt:lpwstr>
  </property>
  <property fmtid="{D5CDD505-2E9C-101B-9397-08002B2CF9AE}" pid="5" name="Erstellt von">
    <vt:lpwstr>office network</vt:lpwstr>
  </property>
  <property fmtid="{D5CDD505-2E9C-101B-9397-08002B2CF9AE}" pid="6" name="Autor">
    <vt:lpwstr>Martin Liepert</vt:lpwstr>
  </property>
</Properties>
</file>